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94" r:id="rId18"/>
    <p:sldId id="270" r:id="rId19"/>
    <p:sldId id="271" r:id="rId20"/>
    <p:sldId id="272" r:id="rId21"/>
    <p:sldId id="273" r:id="rId22"/>
    <p:sldId id="295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19" r:id="rId40"/>
    <p:sldId id="303" r:id="rId41"/>
    <p:sldId id="317" r:id="rId42"/>
    <p:sldId id="318" r:id="rId43"/>
    <p:sldId id="304" r:id="rId44"/>
    <p:sldId id="305" r:id="rId45"/>
    <p:sldId id="306" r:id="rId46"/>
    <p:sldId id="320" r:id="rId47"/>
    <p:sldId id="292" r:id="rId48"/>
  </p:sldIdLst>
  <p:sldSz cx="12192000" cy="6858000"/>
  <p:notesSz cx="6858000" cy="12192000"/>
  <p:embeddedFontLst>
    <p:embeddedFont>
      <p:font typeface="MiSans" pitchFamily="34" charset="-122"/>
      <p:regular r:id="rId52"/>
    </p:embeddedFont>
    <p:embeddedFont>
      <p:font typeface="MiSans" pitchFamily="34" charset="-120"/>
      <p:regular r:id="rId53"/>
    </p:embeddedFont>
    <p:embeddedFont>
      <p:font typeface="Calibri" panose="020F0502020204030204" charset="0"/>
      <p:regular r:id="rId54"/>
      <p:bold r:id="rId55"/>
      <p:italic r:id="rId56"/>
      <p:boldItalic r:id="rId57"/>
    </p:embeddedFont>
    <p:embeddedFont>
      <p:font typeface="微软雅黑" panose="020B0503020204020204" charset="-122"/>
      <p:regular r:id="rId58"/>
    </p:embeddedFont>
    <p:embeddedFont>
      <p:font typeface="等线" panose="02010600030101010101" charset="-122"/>
      <p:regular r:id="rId59"/>
    </p:embeddedFont>
  </p:embeddedFontLst>
  <p:custDataLst>
    <p:tags r:id="rId60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0" Type="http://schemas.openxmlformats.org/officeDocument/2006/relationships/tags" Target="tags/tag54.xml"/><Relationship Id="rId6" Type="http://schemas.openxmlformats.org/officeDocument/2006/relationships/slide" Target="slides/slide3.xml"/><Relationship Id="rId59" Type="http://schemas.openxmlformats.org/officeDocument/2006/relationships/font" Target="fonts/font8.fntdata"/><Relationship Id="rId58" Type="http://schemas.openxmlformats.org/officeDocument/2006/relationships/font" Target="fonts/font7.fntdata"/><Relationship Id="rId57" Type="http://schemas.openxmlformats.org/officeDocument/2006/relationships/font" Target="fonts/font6.fntdata"/><Relationship Id="rId56" Type="http://schemas.openxmlformats.org/officeDocument/2006/relationships/font" Target="fonts/font5.fntdata"/><Relationship Id="rId55" Type="http://schemas.openxmlformats.org/officeDocument/2006/relationships/font" Target="fonts/font4.fntdata"/><Relationship Id="rId54" Type="http://schemas.openxmlformats.org/officeDocument/2006/relationships/font" Target="fonts/font3.fntdata"/><Relationship Id="rId53" Type="http://schemas.openxmlformats.org/officeDocument/2006/relationships/font" Target="fonts/font2.fntdata"/><Relationship Id="rId52" Type="http://schemas.openxmlformats.org/officeDocument/2006/relationships/font" Target="fonts/font1.fntdata"/><Relationship Id="rId51" Type="http://schemas.openxmlformats.org/officeDocument/2006/relationships/tableStyles" Target="tableStyles.xml"/><Relationship Id="rId50" Type="http://schemas.openxmlformats.org/officeDocument/2006/relationships/viewProps" Target="viewProps.xml"/><Relationship Id="rId5" Type="http://schemas.openxmlformats.org/officeDocument/2006/relationships/slide" Target="slides/slide2.xml"/><Relationship Id="rId49" Type="http://schemas.openxmlformats.org/officeDocument/2006/relationships/presProps" Target="presProps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9" Type="http://schemas.openxmlformats.org/officeDocument/2006/relationships/notesSlide" Target="../notesSlides/notesSlide2.xml"/><Relationship Id="rId28" Type="http://schemas.openxmlformats.org/officeDocument/2006/relationships/slideLayout" Target="../slideLayouts/slideLayout1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1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1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6" Type="http://schemas.openxmlformats.org/officeDocument/2006/relationships/notesSlide" Target="../notesSlides/notesSlide32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image" Target="../media/image32.png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50.png"/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0" Type="http://schemas.openxmlformats.org/officeDocument/2006/relationships/notesSlide" Target="../notesSlides/notesSlide42.xml"/><Relationship Id="rId1" Type="http://schemas.openxmlformats.org/officeDocument/2006/relationships/image" Target="../media/image49.jpeg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53.xml"/><Relationship Id="rId7" Type="http://schemas.openxmlformats.org/officeDocument/2006/relationships/image" Target="../media/image52.png"/><Relationship Id="rId6" Type="http://schemas.openxmlformats.org/officeDocument/2006/relationships/image" Target="../media/image51.png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0" Type="http://schemas.openxmlformats.org/officeDocument/2006/relationships/notesSlide" Target="../notesSlides/notesSlide43.xml"/><Relationship Id="rId1" Type="http://schemas.openxmlformats.org/officeDocument/2006/relationships/tags" Target="../tags/tag48.xml"/></Relationships>
</file>

<file path=ppt/slides/_rels/slide4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57250" y="-731520"/>
            <a:ext cx="2407920" cy="240792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57250" y="-731520"/>
            <a:ext cx="2407920" cy="24079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96910" y="-122428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7" name="Text 5"/>
          <p:cNvSpPr/>
          <p:nvPr/>
        </p:nvSpPr>
        <p:spPr>
          <a:xfrm>
            <a:off x="8296910" y="-122428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01310" y="214376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5401310" y="214376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10" name="Image 0" descr="https://test-kimi-img.moonshot.cn/pub/slides/slides_tmpl/image/25-05-30-11:08:51-d0si2gs75iks832jeg90.png"/>
          <p:cNvPicPr>
            <a:picLocks noChangeAspect="1"/>
          </p:cNvPicPr>
          <p:nvPr/>
        </p:nvPicPr>
        <p:blipFill>
          <a:blip r:embed="rId1"/>
          <a:srcRect l="10" r="10"/>
          <a:stretch>
            <a:fillRect/>
          </a:stretch>
        </p:blipFill>
        <p:spPr>
          <a:xfrm rot="21600000">
            <a:off x="-21590" y="0"/>
            <a:ext cx="12213590" cy="68707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919480" y="1820545"/>
            <a:ext cx="7026275" cy="21228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6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HarmonyOS</a:t>
            </a:r>
            <a:endParaRPr lang="en-US" sz="6600" b="1" dirty="0">
              <a:solidFill>
                <a:srgbClr val="1E46EB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6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组件</a:t>
            </a:r>
            <a:r>
              <a:rPr lang="zh-CN" altLang="en-US" sz="6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通用</a:t>
            </a:r>
            <a:r>
              <a:rPr lang="zh-CN" altLang="en-US" sz="6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属性</a:t>
            </a:r>
            <a:endParaRPr lang="zh-CN" altLang="en-US" sz="6600" b="1" dirty="0">
              <a:solidFill>
                <a:srgbClr val="1E46EB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1120775" y="4224020"/>
            <a:ext cx="2179320" cy="502920"/>
          </a:xfrm>
          <a:prstGeom prst="roundRect">
            <a:avLst>
              <a:gd name="adj" fmla="val 50000"/>
            </a:avLst>
          </a:prstGeom>
          <a:solidFill>
            <a:srgbClr val="1E46EB"/>
          </a:solidFill>
        </p:spPr>
      </p:sp>
      <p:sp>
        <p:nvSpPr>
          <p:cNvPr id="13" name="Text 10"/>
          <p:cNvSpPr/>
          <p:nvPr/>
        </p:nvSpPr>
        <p:spPr>
          <a:xfrm>
            <a:off x="1120775" y="4224020"/>
            <a:ext cx="2179320" cy="5029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085850" y="4276090"/>
            <a:ext cx="2249805" cy="398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汇报人:</a:t>
            </a:r>
            <a:r>
              <a:rPr lang="zh-CN" alt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杜丽肖</a:t>
            </a:r>
            <a:endParaRPr lang="zh-CN" altLang="en-US" sz="2000" dirty="0">
              <a:solidFill>
                <a:srgbClr val="FFFFFF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4006215" y="4213860"/>
            <a:ext cx="2179320" cy="502920"/>
          </a:xfrm>
          <a:prstGeom prst="roundRect">
            <a:avLst>
              <a:gd name="adj" fmla="val 50000"/>
            </a:avLst>
          </a:prstGeom>
          <a:solidFill>
            <a:srgbClr val="1CA97E"/>
          </a:solidFill>
        </p:spPr>
      </p:sp>
      <p:sp>
        <p:nvSpPr>
          <p:cNvPr id="16" name="Text 13"/>
          <p:cNvSpPr/>
          <p:nvPr/>
        </p:nvSpPr>
        <p:spPr>
          <a:xfrm>
            <a:off x="4006215" y="4213860"/>
            <a:ext cx="2179320" cy="5029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3971290" y="4265930"/>
            <a:ext cx="2249805" cy="398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时间</a:t>
            </a: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:2025.09.01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1033780" y="1459230"/>
            <a:ext cx="5783947" cy="0"/>
          </a:xfrm>
          <a:prstGeom prst="line">
            <a:avLst/>
          </a:prstGeom>
          <a:noFill/>
          <a:ln w="19050">
            <a:gradFill flip="none" rotWithShape="1">
              <a:gsLst>
                <a:gs pos="0">
                  <a:srgbClr val="1E46EB">
                    <a:alpha val="0"/>
                  </a:srgbClr>
                </a:gs>
                <a:gs pos="100000">
                  <a:srgbClr val="1E46EB"/>
                </a:gs>
              </a:gsLst>
              <a:lin ang="0" scaled="1"/>
            </a:gradFill>
            <a:prstDash val="solid"/>
            <a:headEnd type="none"/>
            <a:tailEnd type="none"/>
          </a:ln>
        </p:spPr>
      </p:sp>
      <p:sp>
        <p:nvSpPr>
          <p:cNvPr id="19" name="Shape 16"/>
          <p:cNvSpPr/>
          <p:nvPr/>
        </p:nvSpPr>
        <p:spPr>
          <a:xfrm>
            <a:off x="6939680" y="1367790"/>
            <a:ext cx="168857" cy="182880"/>
          </a:xfrm>
          <a:prstGeom prst="chevron">
            <a:avLst/>
          </a:prstGeom>
          <a:solidFill>
            <a:srgbClr val="1E46EB"/>
          </a:solidFill>
        </p:spPr>
      </p:sp>
      <p:sp>
        <p:nvSpPr>
          <p:cNvPr id="20" name="Text 17"/>
          <p:cNvSpPr/>
          <p:nvPr/>
        </p:nvSpPr>
        <p:spPr>
          <a:xfrm>
            <a:off x="6939680" y="1367790"/>
            <a:ext cx="168857" cy="1828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7113814" y="1367790"/>
            <a:ext cx="168857" cy="182880"/>
          </a:xfrm>
          <a:prstGeom prst="chevron">
            <a:avLst/>
          </a:prstGeom>
          <a:solidFill>
            <a:srgbClr val="1E46EB"/>
          </a:solidFill>
        </p:spPr>
      </p:sp>
      <p:sp>
        <p:nvSpPr>
          <p:cNvPr id="22" name="Text 19"/>
          <p:cNvSpPr/>
          <p:nvPr/>
        </p:nvSpPr>
        <p:spPr>
          <a:xfrm>
            <a:off x="7113814" y="1367790"/>
            <a:ext cx="168857" cy="1828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7287948" y="1367790"/>
            <a:ext cx="168857" cy="182880"/>
          </a:xfrm>
          <a:prstGeom prst="chevron">
            <a:avLst/>
          </a:prstGeom>
          <a:solidFill>
            <a:srgbClr val="1E46EB"/>
          </a:solidFill>
        </p:spPr>
      </p:sp>
      <p:sp>
        <p:nvSpPr>
          <p:cNvPr id="24" name="Text 21"/>
          <p:cNvSpPr/>
          <p:nvPr/>
        </p:nvSpPr>
        <p:spPr>
          <a:xfrm>
            <a:off x="7287948" y="1367790"/>
            <a:ext cx="168857" cy="1828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2684008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6" name="Text 23"/>
          <p:cNvSpPr/>
          <p:nvPr/>
        </p:nvSpPr>
        <p:spPr>
          <a:xfrm>
            <a:off x="2684008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2504541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8" name="Text 25"/>
          <p:cNvSpPr/>
          <p:nvPr/>
        </p:nvSpPr>
        <p:spPr>
          <a:xfrm>
            <a:off x="2504541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2325074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30" name="Text 27"/>
          <p:cNvSpPr/>
          <p:nvPr/>
        </p:nvSpPr>
        <p:spPr>
          <a:xfrm>
            <a:off x="2325074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2145606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32" name="Text 29"/>
          <p:cNvSpPr/>
          <p:nvPr/>
        </p:nvSpPr>
        <p:spPr>
          <a:xfrm>
            <a:off x="2145606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1966139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34" name="Text 31"/>
          <p:cNvSpPr/>
          <p:nvPr/>
        </p:nvSpPr>
        <p:spPr>
          <a:xfrm>
            <a:off x="1966139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1786672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36" name="Text 33"/>
          <p:cNvSpPr/>
          <p:nvPr/>
        </p:nvSpPr>
        <p:spPr>
          <a:xfrm>
            <a:off x="1786672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1607204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38" name="Text 35"/>
          <p:cNvSpPr/>
          <p:nvPr/>
        </p:nvSpPr>
        <p:spPr>
          <a:xfrm>
            <a:off x="1607204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1427737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40" name="Text 37"/>
          <p:cNvSpPr/>
          <p:nvPr/>
        </p:nvSpPr>
        <p:spPr>
          <a:xfrm>
            <a:off x="1427737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2684008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42" name="Text 39"/>
          <p:cNvSpPr/>
          <p:nvPr/>
        </p:nvSpPr>
        <p:spPr>
          <a:xfrm>
            <a:off x="2684008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3" name="Shape 40"/>
          <p:cNvSpPr/>
          <p:nvPr/>
        </p:nvSpPr>
        <p:spPr>
          <a:xfrm>
            <a:off x="2504541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44" name="Text 41"/>
          <p:cNvSpPr/>
          <p:nvPr/>
        </p:nvSpPr>
        <p:spPr>
          <a:xfrm>
            <a:off x="2504541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5" name="Shape 42"/>
          <p:cNvSpPr/>
          <p:nvPr/>
        </p:nvSpPr>
        <p:spPr>
          <a:xfrm>
            <a:off x="2325074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46" name="Text 43"/>
          <p:cNvSpPr/>
          <p:nvPr/>
        </p:nvSpPr>
        <p:spPr>
          <a:xfrm>
            <a:off x="2325074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7" name="Shape 44"/>
          <p:cNvSpPr/>
          <p:nvPr/>
        </p:nvSpPr>
        <p:spPr>
          <a:xfrm>
            <a:off x="2145606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48" name="Text 45"/>
          <p:cNvSpPr/>
          <p:nvPr/>
        </p:nvSpPr>
        <p:spPr>
          <a:xfrm>
            <a:off x="2145606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9" name="Shape 46"/>
          <p:cNvSpPr/>
          <p:nvPr/>
        </p:nvSpPr>
        <p:spPr>
          <a:xfrm>
            <a:off x="1966139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50" name="Text 47"/>
          <p:cNvSpPr/>
          <p:nvPr/>
        </p:nvSpPr>
        <p:spPr>
          <a:xfrm>
            <a:off x="1966139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1" name="Shape 48"/>
          <p:cNvSpPr/>
          <p:nvPr/>
        </p:nvSpPr>
        <p:spPr>
          <a:xfrm>
            <a:off x="1786672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52" name="Text 49"/>
          <p:cNvSpPr/>
          <p:nvPr/>
        </p:nvSpPr>
        <p:spPr>
          <a:xfrm>
            <a:off x="1786672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3" name="Shape 50"/>
          <p:cNvSpPr/>
          <p:nvPr/>
        </p:nvSpPr>
        <p:spPr>
          <a:xfrm>
            <a:off x="1607204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54" name="Text 51"/>
          <p:cNvSpPr/>
          <p:nvPr/>
        </p:nvSpPr>
        <p:spPr>
          <a:xfrm>
            <a:off x="1607204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1427737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56" name="Text 53"/>
          <p:cNvSpPr/>
          <p:nvPr/>
        </p:nvSpPr>
        <p:spPr>
          <a:xfrm>
            <a:off x="1427737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7" name="Shape 54"/>
          <p:cNvSpPr/>
          <p:nvPr/>
        </p:nvSpPr>
        <p:spPr>
          <a:xfrm>
            <a:off x="2684008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58" name="Text 55"/>
          <p:cNvSpPr/>
          <p:nvPr/>
        </p:nvSpPr>
        <p:spPr>
          <a:xfrm>
            <a:off x="2684008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9" name="Shape 56"/>
          <p:cNvSpPr/>
          <p:nvPr/>
        </p:nvSpPr>
        <p:spPr>
          <a:xfrm>
            <a:off x="2504541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60" name="Text 57"/>
          <p:cNvSpPr/>
          <p:nvPr/>
        </p:nvSpPr>
        <p:spPr>
          <a:xfrm>
            <a:off x="2504541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1" name="Shape 58"/>
          <p:cNvSpPr/>
          <p:nvPr/>
        </p:nvSpPr>
        <p:spPr>
          <a:xfrm>
            <a:off x="2325074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62" name="Text 59"/>
          <p:cNvSpPr/>
          <p:nvPr/>
        </p:nvSpPr>
        <p:spPr>
          <a:xfrm>
            <a:off x="2325074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3" name="Shape 60"/>
          <p:cNvSpPr/>
          <p:nvPr/>
        </p:nvSpPr>
        <p:spPr>
          <a:xfrm>
            <a:off x="2145606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64" name="Text 61"/>
          <p:cNvSpPr/>
          <p:nvPr/>
        </p:nvSpPr>
        <p:spPr>
          <a:xfrm>
            <a:off x="2145606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5" name="Shape 62"/>
          <p:cNvSpPr/>
          <p:nvPr/>
        </p:nvSpPr>
        <p:spPr>
          <a:xfrm>
            <a:off x="1966139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66" name="Text 63"/>
          <p:cNvSpPr/>
          <p:nvPr/>
        </p:nvSpPr>
        <p:spPr>
          <a:xfrm>
            <a:off x="1966139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7" name="Shape 64"/>
          <p:cNvSpPr/>
          <p:nvPr/>
        </p:nvSpPr>
        <p:spPr>
          <a:xfrm>
            <a:off x="1786672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68" name="Text 65"/>
          <p:cNvSpPr/>
          <p:nvPr/>
        </p:nvSpPr>
        <p:spPr>
          <a:xfrm>
            <a:off x="1786672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9" name="Shape 66"/>
          <p:cNvSpPr/>
          <p:nvPr/>
        </p:nvSpPr>
        <p:spPr>
          <a:xfrm>
            <a:off x="1607204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70" name="Text 67"/>
          <p:cNvSpPr/>
          <p:nvPr/>
        </p:nvSpPr>
        <p:spPr>
          <a:xfrm>
            <a:off x="1607204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1" name="Shape 68"/>
          <p:cNvSpPr/>
          <p:nvPr/>
        </p:nvSpPr>
        <p:spPr>
          <a:xfrm>
            <a:off x="1427737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72" name="Text 69"/>
          <p:cNvSpPr/>
          <p:nvPr/>
        </p:nvSpPr>
        <p:spPr>
          <a:xfrm>
            <a:off x="1427737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3" name="Shape 70"/>
          <p:cNvSpPr/>
          <p:nvPr/>
        </p:nvSpPr>
        <p:spPr>
          <a:xfrm>
            <a:off x="2684008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74" name="Text 71"/>
          <p:cNvSpPr/>
          <p:nvPr/>
        </p:nvSpPr>
        <p:spPr>
          <a:xfrm>
            <a:off x="2684008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5" name="Shape 72"/>
          <p:cNvSpPr/>
          <p:nvPr/>
        </p:nvSpPr>
        <p:spPr>
          <a:xfrm>
            <a:off x="2504541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76" name="Text 73"/>
          <p:cNvSpPr/>
          <p:nvPr/>
        </p:nvSpPr>
        <p:spPr>
          <a:xfrm>
            <a:off x="2504541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7" name="Shape 74"/>
          <p:cNvSpPr/>
          <p:nvPr/>
        </p:nvSpPr>
        <p:spPr>
          <a:xfrm>
            <a:off x="2325074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78" name="Text 75"/>
          <p:cNvSpPr/>
          <p:nvPr/>
        </p:nvSpPr>
        <p:spPr>
          <a:xfrm>
            <a:off x="2325074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9" name="Shape 76"/>
          <p:cNvSpPr/>
          <p:nvPr/>
        </p:nvSpPr>
        <p:spPr>
          <a:xfrm>
            <a:off x="2145606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80" name="Text 77"/>
          <p:cNvSpPr/>
          <p:nvPr/>
        </p:nvSpPr>
        <p:spPr>
          <a:xfrm>
            <a:off x="2145606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1" name="Shape 78"/>
          <p:cNvSpPr/>
          <p:nvPr/>
        </p:nvSpPr>
        <p:spPr>
          <a:xfrm>
            <a:off x="1966139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82" name="Text 79"/>
          <p:cNvSpPr/>
          <p:nvPr/>
        </p:nvSpPr>
        <p:spPr>
          <a:xfrm>
            <a:off x="1966139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3" name="Shape 80"/>
          <p:cNvSpPr/>
          <p:nvPr/>
        </p:nvSpPr>
        <p:spPr>
          <a:xfrm>
            <a:off x="1786672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84" name="Text 81"/>
          <p:cNvSpPr/>
          <p:nvPr/>
        </p:nvSpPr>
        <p:spPr>
          <a:xfrm>
            <a:off x="1786672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5" name="Shape 82"/>
          <p:cNvSpPr/>
          <p:nvPr/>
        </p:nvSpPr>
        <p:spPr>
          <a:xfrm>
            <a:off x="1607204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86" name="Text 83"/>
          <p:cNvSpPr/>
          <p:nvPr/>
        </p:nvSpPr>
        <p:spPr>
          <a:xfrm>
            <a:off x="1607204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7" name="Shape 84"/>
          <p:cNvSpPr/>
          <p:nvPr/>
        </p:nvSpPr>
        <p:spPr>
          <a:xfrm>
            <a:off x="1427737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88" name="Text 85"/>
          <p:cNvSpPr/>
          <p:nvPr/>
        </p:nvSpPr>
        <p:spPr>
          <a:xfrm>
            <a:off x="1427737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9" name="Shape 86"/>
          <p:cNvSpPr/>
          <p:nvPr/>
        </p:nvSpPr>
        <p:spPr>
          <a:xfrm>
            <a:off x="2684008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90" name="Text 87"/>
          <p:cNvSpPr/>
          <p:nvPr/>
        </p:nvSpPr>
        <p:spPr>
          <a:xfrm>
            <a:off x="2684008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1" name="Shape 88"/>
          <p:cNvSpPr/>
          <p:nvPr/>
        </p:nvSpPr>
        <p:spPr>
          <a:xfrm>
            <a:off x="2504541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92" name="Text 89"/>
          <p:cNvSpPr/>
          <p:nvPr/>
        </p:nvSpPr>
        <p:spPr>
          <a:xfrm>
            <a:off x="2504541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3" name="Shape 90"/>
          <p:cNvSpPr/>
          <p:nvPr/>
        </p:nvSpPr>
        <p:spPr>
          <a:xfrm>
            <a:off x="2325074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94" name="Text 91"/>
          <p:cNvSpPr/>
          <p:nvPr/>
        </p:nvSpPr>
        <p:spPr>
          <a:xfrm>
            <a:off x="2325074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5" name="Shape 92"/>
          <p:cNvSpPr/>
          <p:nvPr/>
        </p:nvSpPr>
        <p:spPr>
          <a:xfrm>
            <a:off x="2145606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96" name="Text 93"/>
          <p:cNvSpPr/>
          <p:nvPr/>
        </p:nvSpPr>
        <p:spPr>
          <a:xfrm>
            <a:off x="2145606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7" name="Shape 94"/>
          <p:cNvSpPr/>
          <p:nvPr/>
        </p:nvSpPr>
        <p:spPr>
          <a:xfrm>
            <a:off x="1966139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98" name="Text 95"/>
          <p:cNvSpPr/>
          <p:nvPr/>
        </p:nvSpPr>
        <p:spPr>
          <a:xfrm>
            <a:off x="1966139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9" name="Shape 96"/>
          <p:cNvSpPr/>
          <p:nvPr/>
        </p:nvSpPr>
        <p:spPr>
          <a:xfrm>
            <a:off x="1786672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00" name="Text 97"/>
          <p:cNvSpPr/>
          <p:nvPr/>
        </p:nvSpPr>
        <p:spPr>
          <a:xfrm>
            <a:off x="1786672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1" name="Shape 98"/>
          <p:cNvSpPr/>
          <p:nvPr/>
        </p:nvSpPr>
        <p:spPr>
          <a:xfrm>
            <a:off x="1607204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02" name="Text 99"/>
          <p:cNvSpPr/>
          <p:nvPr/>
        </p:nvSpPr>
        <p:spPr>
          <a:xfrm>
            <a:off x="1607204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3" name="Shape 100"/>
          <p:cNvSpPr/>
          <p:nvPr/>
        </p:nvSpPr>
        <p:spPr>
          <a:xfrm>
            <a:off x="1427737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04" name="Text 101"/>
          <p:cNvSpPr/>
          <p:nvPr/>
        </p:nvSpPr>
        <p:spPr>
          <a:xfrm>
            <a:off x="1427737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5" name="Shape 102"/>
          <p:cNvSpPr/>
          <p:nvPr/>
        </p:nvSpPr>
        <p:spPr>
          <a:xfrm>
            <a:off x="2684008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06" name="Text 103"/>
          <p:cNvSpPr/>
          <p:nvPr/>
        </p:nvSpPr>
        <p:spPr>
          <a:xfrm>
            <a:off x="2684008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7" name="Shape 104"/>
          <p:cNvSpPr/>
          <p:nvPr/>
        </p:nvSpPr>
        <p:spPr>
          <a:xfrm>
            <a:off x="2504541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08" name="Text 105"/>
          <p:cNvSpPr/>
          <p:nvPr/>
        </p:nvSpPr>
        <p:spPr>
          <a:xfrm>
            <a:off x="2504541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9" name="Shape 106"/>
          <p:cNvSpPr/>
          <p:nvPr/>
        </p:nvSpPr>
        <p:spPr>
          <a:xfrm>
            <a:off x="2325074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10" name="Text 107"/>
          <p:cNvSpPr/>
          <p:nvPr/>
        </p:nvSpPr>
        <p:spPr>
          <a:xfrm>
            <a:off x="2325074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1" name="Shape 108"/>
          <p:cNvSpPr/>
          <p:nvPr/>
        </p:nvSpPr>
        <p:spPr>
          <a:xfrm>
            <a:off x="2145606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12" name="Text 109"/>
          <p:cNvSpPr/>
          <p:nvPr/>
        </p:nvSpPr>
        <p:spPr>
          <a:xfrm>
            <a:off x="2145606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3" name="Shape 110"/>
          <p:cNvSpPr/>
          <p:nvPr/>
        </p:nvSpPr>
        <p:spPr>
          <a:xfrm>
            <a:off x="1966139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14" name="Text 111"/>
          <p:cNvSpPr/>
          <p:nvPr/>
        </p:nvSpPr>
        <p:spPr>
          <a:xfrm>
            <a:off x="1966139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5" name="Shape 112"/>
          <p:cNvSpPr/>
          <p:nvPr/>
        </p:nvSpPr>
        <p:spPr>
          <a:xfrm>
            <a:off x="1786672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16" name="Text 113"/>
          <p:cNvSpPr/>
          <p:nvPr/>
        </p:nvSpPr>
        <p:spPr>
          <a:xfrm>
            <a:off x="1786672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7" name="Shape 114"/>
          <p:cNvSpPr/>
          <p:nvPr/>
        </p:nvSpPr>
        <p:spPr>
          <a:xfrm>
            <a:off x="1607204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18" name="Text 115"/>
          <p:cNvSpPr/>
          <p:nvPr/>
        </p:nvSpPr>
        <p:spPr>
          <a:xfrm>
            <a:off x="1607204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9" name="Shape 116"/>
          <p:cNvSpPr/>
          <p:nvPr/>
        </p:nvSpPr>
        <p:spPr>
          <a:xfrm>
            <a:off x="1427737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20" name="Text 117"/>
          <p:cNvSpPr/>
          <p:nvPr/>
        </p:nvSpPr>
        <p:spPr>
          <a:xfrm>
            <a:off x="1427737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1" name="Shape 118"/>
          <p:cNvSpPr/>
          <p:nvPr/>
        </p:nvSpPr>
        <p:spPr>
          <a:xfrm>
            <a:off x="4120138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22" name="Text 119"/>
          <p:cNvSpPr/>
          <p:nvPr/>
        </p:nvSpPr>
        <p:spPr>
          <a:xfrm>
            <a:off x="4120138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3" name="Shape 120"/>
          <p:cNvSpPr/>
          <p:nvPr/>
        </p:nvSpPr>
        <p:spPr>
          <a:xfrm>
            <a:off x="3940670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24" name="Text 121"/>
          <p:cNvSpPr/>
          <p:nvPr/>
        </p:nvSpPr>
        <p:spPr>
          <a:xfrm>
            <a:off x="3940670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5" name="Shape 122"/>
          <p:cNvSpPr/>
          <p:nvPr/>
        </p:nvSpPr>
        <p:spPr>
          <a:xfrm>
            <a:off x="3761203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26" name="Text 123"/>
          <p:cNvSpPr/>
          <p:nvPr/>
        </p:nvSpPr>
        <p:spPr>
          <a:xfrm>
            <a:off x="3761203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7" name="Shape 124"/>
          <p:cNvSpPr/>
          <p:nvPr/>
        </p:nvSpPr>
        <p:spPr>
          <a:xfrm>
            <a:off x="3581735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28" name="Text 125"/>
          <p:cNvSpPr/>
          <p:nvPr/>
        </p:nvSpPr>
        <p:spPr>
          <a:xfrm>
            <a:off x="3581735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9" name="Shape 126"/>
          <p:cNvSpPr/>
          <p:nvPr/>
        </p:nvSpPr>
        <p:spPr>
          <a:xfrm>
            <a:off x="3402268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30" name="Text 127"/>
          <p:cNvSpPr/>
          <p:nvPr/>
        </p:nvSpPr>
        <p:spPr>
          <a:xfrm>
            <a:off x="3402268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1" name="Shape 128"/>
          <p:cNvSpPr/>
          <p:nvPr/>
        </p:nvSpPr>
        <p:spPr>
          <a:xfrm>
            <a:off x="3222801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32" name="Text 129"/>
          <p:cNvSpPr/>
          <p:nvPr/>
        </p:nvSpPr>
        <p:spPr>
          <a:xfrm>
            <a:off x="3222801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3" name="Shape 130"/>
          <p:cNvSpPr/>
          <p:nvPr/>
        </p:nvSpPr>
        <p:spPr>
          <a:xfrm>
            <a:off x="3043333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34" name="Text 131"/>
          <p:cNvSpPr/>
          <p:nvPr/>
        </p:nvSpPr>
        <p:spPr>
          <a:xfrm>
            <a:off x="3043333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5" name="Shape 132"/>
          <p:cNvSpPr/>
          <p:nvPr/>
        </p:nvSpPr>
        <p:spPr>
          <a:xfrm>
            <a:off x="2863866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36" name="Text 133"/>
          <p:cNvSpPr/>
          <p:nvPr/>
        </p:nvSpPr>
        <p:spPr>
          <a:xfrm>
            <a:off x="2863866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7" name="Shape 134"/>
          <p:cNvSpPr/>
          <p:nvPr/>
        </p:nvSpPr>
        <p:spPr>
          <a:xfrm>
            <a:off x="4120138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38" name="Text 135"/>
          <p:cNvSpPr/>
          <p:nvPr/>
        </p:nvSpPr>
        <p:spPr>
          <a:xfrm>
            <a:off x="4120138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9" name="Shape 136"/>
          <p:cNvSpPr/>
          <p:nvPr/>
        </p:nvSpPr>
        <p:spPr>
          <a:xfrm>
            <a:off x="3940670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40" name="Text 137"/>
          <p:cNvSpPr/>
          <p:nvPr/>
        </p:nvSpPr>
        <p:spPr>
          <a:xfrm>
            <a:off x="3940670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1" name="Shape 138"/>
          <p:cNvSpPr/>
          <p:nvPr/>
        </p:nvSpPr>
        <p:spPr>
          <a:xfrm>
            <a:off x="3761203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42" name="Text 139"/>
          <p:cNvSpPr/>
          <p:nvPr/>
        </p:nvSpPr>
        <p:spPr>
          <a:xfrm>
            <a:off x="3761203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3" name="Shape 140"/>
          <p:cNvSpPr/>
          <p:nvPr/>
        </p:nvSpPr>
        <p:spPr>
          <a:xfrm>
            <a:off x="3581735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44" name="Text 141"/>
          <p:cNvSpPr/>
          <p:nvPr/>
        </p:nvSpPr>
        <p:spPr>
          <a:xfrm>
            <a:off x="3581735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5" name="Shape 142"/>
          <p:cNvSpPr/>
          <p:nvPr/>
        </p:nvSpPr>
        <p:spPr>
          <a:xfrm>
            <a:off x="3402268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46" name="Text 143"/>
          <p:cNvSpPr/>
          <p:nvPr/>
        </p:nvSpPr>
        <p:spPr>
          <a:xfrm>
            <a:off x="3402268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7" name="Shape 144"/>
          <p:cNvSpPr/>
          <p:nvPr/>
        </p:nvSpPr>
        <p:spPr>
          <a:xfrm>
            <a:off x="3222801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48" name="Text 145"/>
          <p:cNvSpPr/>
          <p:nvPr/>
        </p:nvSpPr>
        <p:spPr>
          <a:xfrm>
            <a:off x="3222801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9" name="Shape 146"/>
          <p:cNvSpPr/>
          <p:nvPr/>
        </p:nvSpPr>
        <p:spPr>
          <a:xfrm>
            <a:off x="3043333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50" name="Text 147"/>
          <p:cNvSpPr/>
          <p:nvPr/>
        </p:nvSpPr>
        <p:spPr>
          <a:xfrm>
            <a:off x="3043333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1" name="Shape 148"/>
          <p:cNvSpPr/>
          <p:nvPr/>
        </p:nvSpPr>
        <p:spPr>
          <a:xfrm>
            <a:off x="2863866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52" name="Text 149"/>
          <p:cNvSpPr/>
          <p:nvPr/>
        </p:nvSpPr>
        <p:spPr>
          <a:xfrm>
            <a:off x="2863866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3" name="Shape 150"/>
          <p:cNvSpPr/>
          <p:nvPr/>
        </p:nvSpPr>
        <p:spPr>
          <a:xfrm>
            <a:off x="4120138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54" name="Text 151"/>
          <p:cNvSpPr/>
          <p:nvPr/>
        </p:nvSpPr>
        <p:spPr>
          <a:xfrm>
            <a:off x="4120138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5" name="Shape 152"/>
          <p:cNvSpPr/>
          <p:nvPr/>
        </p:nvSpPr>
        <p:spPr>
          <a:xfrm>
            <a:off x="3940670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56" name="Text 153"/>
          <p:cNvSpPr/>
          <p:nvPr/>
        </p:nvSpPr>
        <p:spPr>
          <a:xfrm>
            <a:off x="3940670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7" name="Shape 154"/>
          <p:cNvSpPr/>
          <p:nvPr/>
        </p:nvSpPr>
        <p:spPr>
          <a:xfrm>
            <a:off x="3761203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58" name="Text 155"/>
          <p:cNvSpPr/>
          <p:nvPr/>
        </p:nvSpPr>
        <p:spPr>
          <a:xfrm>
            <a:off x="3761203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9" name="Shape 156"/>
          <p:cNvSpPr/>
          <p:nvPr/>
        </p:nvSpPr>
        <p:spPr>
          <a:xfrm>
            <a:off x="3581735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60" name="Text 157"/>
          <p:cNvSpPr/>
          <p:nvPr/>
        </p:nvSpPr>
        <p:spPr>
          <a:xfrm>
            <a:off x="3581735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1" name="Shape 158"/>
          <p:cNvSpPr/>
          <p:nvPr/>
        </p:nvSpPr>
        <p:spPr>
          <a:xfrm>
            <a:off x="3402268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62" name="Text 159"/>
          <p:cNvSpPr/>
          <p:nvPr/>
        </p:nvSpPr>
        <p:spPr>
          <a:xfrm>
            <a:off x="3402268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3" name="Shape 160"/>
          <p:cNvSpPr/>
          <p:nvPr/>
        </p:nvSpPr>
        <p:spPr>
          <a:xfrm>
            <a:off x="3222801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64" name="Text 161"/>
          <p:cNvSpPr/>
          <p:nvPr/>
        </p:nvSpPr>
        <p:spPr>
          <a:xfrm>
            <a:off x="3222801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5" name="Shape 162"/>
          <p:cNvSpPr/>
          <p:nvPr/>
        </p:nvSpPr>
        <p:spPr>
          <a:xfrm>
            <a:off x="3043333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66" name="Text 163"/>
          <p:cNvSpPr/>
          <p:nvPr/>
        </p:nvSpPr>
        <p:spPr>
          <a:xfrm>
            <a:off x="3043333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7" name="Shape 164"/>
          <p:cNvSpPr/>
          <p:nvPr/>
        </p:nvSpPr>
        <p:spPr>
          <a:xfrm>
            <a:off x="2863866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68" name="Text 165"/>
          <p:cNvSpPr/>
          <p:nvPr/>
        </p:nvSpPr>
        <p:spPr>
          <a:xfrm>
            <a:off x="2863866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9" name="Shape 166"/>
          <p:cNvSpPr/>
          <p:nvPr/>
        </p:nvSpPr>
        <p:spPr>
          <a:xfrm>
            <a:off x="4120138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70" name="Text 167"/>
          <p:cNvSpPr/>
          <p:nvPr/>
        </p:nvSpPr>
        <p:spPr>
          <a:xfrm>
            <a:off x="4120138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1" name="Shape 168"/>
          <p:cNvSpPr/>
          <p:nvPr/>
        </p:nvSpPr>
        <p:spPr>
          <a:xfrm>
            <a:off x="3940670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72" name="Text 169"/>
          <p:cNvSpPr/>
          <p:nvPr/>
        </p:nvSpPr>
        <p:spPr>
          <a:xfrm>
            <a:off x="3940670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3" name="Shape 170"/>
          <p:cNvSpPr/>
          <p:nvPr/>
        </p:nvSpPr>
        <p:spPr>
          <a:xfrm>
            <a:off x="3761203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74" name="Text 171"/>
          <p:cNvSpPr/>
          <p:nvPr/>
        </p:nvSpPr>
        <p:spPr>
          <a:xfrm>
            <a:off x="3761203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5" name="Shape 172"/>
          <p:cNvSpPr/>
          <p:nvPr/>
        </p:nvSpPr>
        <p:spPr>
          <a:xfrm>
            <a:off x="3581735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76" name="Text 173"/>
          <p:cNvSpPr/>
          <p:nvPr/>
        </p:nvSpPr>
        <p:spPr>
          <a:xfrm>
            <a:off x="3581735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7" name="Shape 174"/>
          <p:cNvSpPr/>
          <p:nvPr/>
        </p:nvSpPr>
        <p:spPr>
          <a:xfrm>
            <a:off x="3402268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78" name="Text 175"/>
          <p:cNvSpPr/>
          <p:nvPr/>
        </p:nvSpPr>
        <p:spPr>
          <a:xfrm>
            <a:off x="3402268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9" name="Shape 176"/>
          <p:cNvSpPr/>
          <p:nvPr/>
        </p:nvSpPr>
        <p:spPr>
          <a:xfrm>
            <a:off x="3222801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80" name="Text 177"/>
          <p:cNvSpPr/>
          <p:nvPr/>
        </p:nvSpPr>
        <p:spPr>
          <a:xfrm>
            <a:off x="3222801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1" name="Shape 178"/>
          <p:cNvSpPr/>
          <p:nvPr/>
        </p:nvSpPr>
        <p:spPr>
          <a:xfrm>
            <a:off x="3043333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82" name="Text 179"/>
          <p:cNvSpPr/>
          <p:nvPr/>
        </p:nvSpPr>
        <p:spPr>
          <a:xfrm>
            <a:off x="3043333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3" name="Shape 180"/>
          <p:cNvSpPr/>
          <p:nvPr/>
        </p:nvSpPr>
        <p:spPr>
          <a:xfrm>
            <a:off x="2863866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84" name="Text 181"/>
          <p:cNvSpPr/>
          <p:nvPr/>
        </p:nvSpPr>
        <p:spPr>
          <a:xfrm>
            <a:off x="2863866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5" name="Shape 182"/>
          <p:cNvSpPr/>
          <p:nvPr/>
        </p:nvSpPr>
        <p:spPr>
          <a:xfrm>
            <a:off x="4120138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86" name="Text 183"/>
          <p:cNvSpPr/>
          <p:nvPr/>
        </p:nvSpPr>
        <p:spPr>
          <a:xfrm>
            <a:off x="4120138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7" name="Shape 184"/>
          <p:cNvSpPr/>
          <p:nvPr/>
        </p:nvSpPr>
        <p:spPr>
          <a:xfrm>
            <a:off x="3940670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88" name="Text 185"/>
          <p:cNvSpPr/>
          <p:nvPr/>
        </p:nvSpPr>
        <p:spPr>
          <a:xfrm>
            <a:off x="3940670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9" name="Shape 186"/>
          <p:cNvSpPr/>
          <p:nvPr/>
        </p:nvSpPr>
        <p:spPr>
          <a:xfrm>
            <a:off x="3761203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90" name="Text 187"/>
          <p:cNvSpPr/>
          <p:nvPr/>
        </p:nvSpPr>
        <p:spPr>
          <a:xfrm>
            <a:off x="3761203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1" name="Shape 188"/>
          <p:cNvSpPr/>
          <p:nvPr/>
        </p:nvSpPr>
        <p:spPr>
          <a:xfrm>
            <a:off x="3581735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92" name="Text 189"/>
          <p:cNvSpPr/>
          <p:nvPr/>
        </p:nvSpPr>
        <p:spPr>
          <a:xfrm>
            <a:off x="3581735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3" name="Shape 190"/>
          <p:cNvSpPr/>
          <p:nvPr/>
        </p:nvSpPr>
        <p:spPr>
          <a:xfrm>
            <a:off x="3402268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94" name="Text 191"/>
          <p:cNvSpPr/>
          <p:nvPr/>
        </p:nvSpPr>
        <p:spPr>
          <a:xfrm>
            <a:off x="3402268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5" name="Shape 192"/>
          <p:cNvSpPr/>
          <p:nvPr/>
        </p:nvSpPr>
        <p:spPr>
          <a:xfrm>
            <a:off x="3222801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96" name="Text 193"/>
          <p:cNvSpPr/>
          <p:nvPr/>
        </p:nvSpPr>
        <p:spPr>
          <a:xfrm>
            <a:off x="3222801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7" name="Shape 194"/>
          <p:cNvSpPr/>
          <p:nvPr/>
        </p:nvSpPr>
        <p:spPr>
          <a:xfrm>
            <a:off x="3043333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98" name="Text 195"/>
          <p:cNvSpPr/>
          <p:nvPr/>
        </p:nvSpPr>
        <p:spPr>
          <a:xfrm>
            <a:off x="3043333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9" name="Shape 196"/>
          <p:cNvSpPr/>
          <p:nvPr/>
        </p:nvSpPr>
        <p:spPr>
          <a:xfrm>
            <a:off x="2863866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00" name="Text 197"/>
          <p:cNvSpPr/>
          <p:nvPr/>
        </p:nvSpPr>
        <p:spPr>
          <a:xfrm>
            <a:off x="2863866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1" name="Shape 198"/>
          <p:cNvSpPr/>
          <p:nvPr/>
        </p:nvSpPr>
        <p:spPr>
          <a:xfrm>
            <a:off x="4120138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02" name="Text 199"/>
          <p:cNvSpPr/>
          <p:nvPr/>
        </p:nvSpPr>
        <p:spPr>
          <a:xfrm>
            <a:off x="4120138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3" name="Shape 200"/>
          <p:cNvSpPr/>
          <p:nvPr/>
        </p:nvSpPr>
        <p:spPr>
          <a:xfrm>
            <a:off x="3940670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04" name="Text 201"/>
          <p:cNvSpPr/>
          <p:nvPr/>
        </p:nvSpPr>
        <p:spPr>
          <a:xfrm>
            <a:off x="3940670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5" name="Shape 202"/>
          <p:cNvSpPr/>
          <p:nvPr/>
        </p:nvSpPr>
        <p:spPr>
          <a:xfrm>
            <a:off x="3761203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06" name="Text 203"/>
          <p:cNvSpPr/>
          <p:nvPr/>
        </p:nvSpPr>
        <p:spPr>
          <a:xfrm>
            <a:off x="3761203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7" name="Shape 204"/>
          <p:cNvSpPr/>
          <p:nvPr/>
        </p:nvSpPr>
        <p:spPr>
          <a:xfrm>
            <a:off x="3581735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08" name="Text 205"/>
          <p:cNvSpPr/>
          <p:nvPr/>
        </p:nvSpPr>
        <p:spPr>
          <a:xfrm>
            <a:off x="3581735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9" name="Shape 206"/>
          <p:cNvSpPr/>
          <p:nvPr/>
        </p:nvSpPr>
        <p:spPr>
          <a:xfrm>
            <a:off x="3402268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10" name="Text 207"/>
          <p:cNvSpPr/>
          <p:nvPr/>
        </p:nvSpPr>
        <p:spPr>
          <a:xfrm>
            <a:off x="3402268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1" name="Shape 208"/>
          <p:cNvSpPr/>
          <p:nvPr/>
        </p:nvSpPr>
        <p:spPr>
          <a:xfrm>
            <a:off x="3222801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12" name="Text 209"/>
          <p:cNvSpPr/>
          <p:nvPr/>
        </p:nvSpPr>
        <p:spPr>
          <a:xfrm>
            <a:off x="3222801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3" name="Shape 210"/>
          <p:cNvSpPr/>
          <p:nvPr/>
        </p:nvSpPr>
        <p:spPr>
          <a:xfrm>
            <a:off x="3043333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14" name="Text 211"/>
          <p:cNvSpPr/>
          <p:nvPr/>
        </p:nvSpPr>
        <p:spPr>
          <a:xfrm>
            <a:off x="3043333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5" name="Shape 212"/>
          <p:cNvSpPr/>
          <p:nvPr/>
        </p:nvSpPr>
        <p:spPr>
          <a:xfrm>
            <a:off x="2863866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16" name="Text 213"/>
          <p:cNvSpPr/>
          <p:nvPr/>
        </p:nvSpPr>
        <p:spPr>
          <a:xfrm>
            <a:off x="2863866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7" name="Shape 214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218" name="Text 21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9" name="Shape 216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220" name="Text 21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31240" y="1827530"/>
            <a:ext cx="19050" cy="4343400"/>
          </a:xfrm>
          <a:prstGeom prst="line">
            <a:avLst/>
          </a:prstGeom>
          <a:noFill/>
          <a:ln w="12700">
            <a:solidFill>
              <a:srgbClr val="404040"/>
            </a:solidFill>
            <a:prstDash val="dash"/>
            <a:headEnd type="none"/>
            <a:tailEnd type="none"/>
          </a:ln>
        </p:spPr>
      </p:sp>
      <p:sp>
        <p:nvSpPr>
          <p:cNvPr id="7" name="Text 5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尺寸约束设置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9" name="Text 7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1" name="Text 9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3" name="Text 11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5" name="Text 13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897890" y="1560830"/>
            <a:ext cx="266700" cy="266700"/>
          </a:xfrm>
          <a:prstGeom prst="ellipse">
            <a:avLst/>
          </a:prstGeom>
          <a:solidFill>
            <a:srgbClr val="1CA97E"/>
          </a:solidFill>
        </p:spPr>
      </p:sp>
      <p:sp>
        <p:nvSpPr>
          <p:cNvPr id="18" name="Text 15"/>
          <p:cNvSpPr/>
          <p:nvPr/>
        </p:nvSpPr>
        <p:spPr>
          <a:xfrm>
            <a:off x="897890" y="1560830"/>
            <a:ext cx="266700" cy="266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296670" y="1524635"/>
            <a:ext cx="5775960" cy="398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constraintSize方法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1296670" y="1859915"/>
            <a:ext cx="5775960" cy="10509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constraintSize方法用于设置组件的约束尺寸，其优先级高于width和height。通过设置</a:t>
            </a:r>
            <a:r>
              <a:rPr lang="en-US" sz="1600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minWidth</a:t>
            </a:r>
            <a:r>
              <a:rPr lang="en-US" sz="16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sz="1600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maxWidth</a:t>
            </a:r>
            <a:r>
              <a:rPr lang="en-US" sz="16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sz="1600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minHeight</a:t>
            </a:r>
            <a:r>
              <a:rPr lang="en-US" sz="16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sz="1600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maxHeight</a:t>
            </a:r>
            <a:r>
              <a:rPr lang="en-US" sz="16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，可以限制组件的尺寸范围。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897890" y="3202305"/>
            <a:ext cx="266700" cy="266700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22" name="Text 19"/>
          <p:cNvSpPr/>
          <p:nvPr/>
        </p:nvSpPr>
        <p:spPr>
          <a:xfrm>
            <a:off x="897890" y="3202305"/>
            <a:ext cx="266700" cy="266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1296670" y="3166110"/>
            <a:ext cx="5775960" cy="398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约束优先级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1296670" y="3501390"/>
            <a:ext cx="5775960" cy="10509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如果设置的minWidth大于maxWidth，则minWidth生效，minHeight与maxHeight同理。这种机制确保了组件尺寸的合理性，避免布局异常。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897890" y="4843780"/>
            <a:ext cx="266700" cy="266700"/>
          </a:xfrm>
          <a:prstGeom prst="ellipse">
            <a:avLst/>
          </a:prstGeom>
          <a:solidFill>
            <a:srgbClr val="1CA97E"/>
          </a:solidFill>
        </p:spPr>
      </p:sp>
      <p:sp>
        <p:nvSpPr>
          <p:cNvPr id="26" name="Text 23"/>
          <p:cNvSpPr/>
          <p:nvPr/>
        </p:nvSpPr>
        <p:spPr>
          <a:xfrm>
            <a:off x="897890" y="4843780"/>
            <a:ext cx="266700" cy="266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1296670" y="4807585"/>
            <a:ext cx="5775960" cy="398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应用场景</a:t>
            </a:r>
            <a:endParaRPr lang="en-US" sz="2000" dirty="0"/>
          </a:p>
        </p:txBody>
      </p:sp>
      <p:sp>
        <p:nvSpPr>
          <p:cNvPr id="28" name="Text 25"/>
          <p:cNvSpPr/>
          <p:nvPr/>
        </p:nvSpPr>
        <p:spPr>
          <a:xfrm>
            <a:off x="1296670" y="5142865"/>
            <a:ext cx="5775960" cy="10509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在复杂布局中，constraintSize方法可以帮助开发者实现尺寸的边界控制，确保组件在不同设备和屏幕尺寸下都能保持良好的视觉效果。</a:t>
            </a:r>
            <a:endParaRPr lang="en-US" sz="1600" dirty="0"/>
          </a:p>
        </p:txBody>
      </p:sp>
      <p:pic>
        <p:nvPicPr>
          <p:cNvPr id="29" name="图片 -21474825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40980" y="2915920"/>
            <a:ext cx="4038600" cy="27705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1:09:24-d0si2p475iks832jegeg.png"/>
          <p:cNvPicPr>
            <a:picLocks noChangeAspect="1"/>
          </p:cNvPicPr>
          <p:nvPr/>
        </p:nvPicPr>
        <p:blipFill>
          <a:blip r:embed="rId1"/>
          <a:srcRect l="13" r="13"/>
          <a:stretch>
            <a:fillRect/>
          </a:stretch>
        </p:blipFill>
        <p:spPr>
          <a:xfrm>
            <a:off x="-635" y="0"/>
            <a:ext cx="12207240" cy="68326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335655" y="3239909"/>
            <a:ext cx="5956796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边距控制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563724" y="1433195"/>
            <a:ext cx="5956796" cy="1473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 rot="20340000">
            <a:off x="5207353" y="2025906"/>
            <a:ext cx="2808847" cy="68427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gradFill flip="none" rotWithShape="1">
              <a:gsLst>
                <a:gs pos="0">
                  <a:srgbClr val="1E46EB">
                    <a:alpha val="0"/>
                  </a:srgbClr>
                </a:gs>
                <a:gs pos="24000">
                  <a:srgbClr val="1E46EB">
                    <a:alpha val="0"/>
                  </a:srgbClr>
                </a:gs>
                <a:gs pos="100000">
                  <a:srgbClr val="1E46EB"/>
                </a:gs>
              </a:gsLst>
              <a:lin ang="5400000" scaled="1"/>
            </a:gradFill>
            <a:prstDash val="solid"/>
          </a:ln>
        </p:spPr>
      </p:sp>
      <p:sp>
        <p:nvSpPr>
          <p:cNvPr id="14" name="Text 11"/>
          <p:cNvSpPr/>
          <p:nvPr/>
        </p:nvSpPr>
        <p:spPr>
          <a:xfrm rot="20340000">
            <a:off x="5207353" y="2025906"/>
            <a:ext cx="2808847" cy="6842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044755" y="2859562"/>
            <a:ext cx="180054" cy="180071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6" name="Text 13"/>
          <p:cNvSpPr/>
          <p:nvPr/>
        </p:nvSpPr>
        <p:spPr>
          <a:xfrm>
            <a:off x="6044755" y="2859562"/>
            <a:ext cx="180054" cy="18007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878727" y="2074041"/>
            <a:ext cx="90027" cy="90036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8" name="Text 15"/>
          <p:cNvSpPr/>
          <p:nvPr/>
        </p:nvSpPr>
        <p:spPr>
          <a:xfrm>
            <a:off x="7878727" y="2074041"/>
            <a:ext cx="90027" cy="9003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4874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1:09:47-d0si2us75iks832jegl0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1551305"/>
            <a:ext cx="12190730" cy="13049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padding与margin区别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-2222" y="661670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9" name="Text 6"/>
          <p:cNvSpPr/>
          <p:nvPr/>
        </p:nvSpPr>
        <p:spPr>
          <a:xfrm>
            <a:off x="-2222" y="66167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-2222" y="673735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1" name="Text 8"/>
          <p:cNvSpPr/>
          <p:nvPr/>
        </p:nvSpPr>
        <p:spPr>
          <a:xfrm>
            <a:off x="-2222" y="67373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3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5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1011555" y="3077210"/>
            <a:ext cx="4650740" cy="3089910"/>
          </a:xfrm>
          <a:prstGeom prst="foldedCorner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11555" y="3077210"/>
            <a:ext cx="4650740" cy="308991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189355" y="3273425"/>
            <a:ext cx="422211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padding定义</a:t>
            </a:r>
            <a:endParaRPr lang="en-US" sz="2400" b="1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189355" y="3676650"/>
            <a:ext cx="4224020" cy="19380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padding是在组件内部添加的空白空间，用于增加内边距。它可以帮助开发者在组件内部创建视觉缓冲区，避免内容过于拥挤。</a:t>
            </a:r>
            <a:endParaRPr lang="en-US" sz="2000" dirty="0"/>
          </a:p>
        </p:txBody>
      </p:sp>
      <p:sp>
        <p:nvSpPr>
          <p:cNvPr id="20" name="Shape 17"/>
          <p:cNvSpPr/>
          <p:nvPr/>
        </p:nvSpPr>
        <p:spPr>
          <a:xfrm>
            <a:off x="6586855" y="3077210"/>
            <a:ext cx="4650740" cy="3089910"/>
          </a:xfrm>
          <a:prstGeom prst="foldedCorner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586855" y="3077210"/>
            <a:ext cx="4650740" cy="308991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6764655" y="3273425"/>
            <a:ext cx="422211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margin定义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6764655" y="3676650"/>
            <a:ext cx="4224020" cy="19380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margin是在组件外部添加的空白空间，用于增加外边距。它主要用于控制组件之间的间距，确保布局的整洁性和可读性。</a:t>
            </a:r>
            <a:endParaRPr lang="en-US" sz="2000" dirty="0"/>
          </a:p>
        </p:txBody>
      </p:sp>
      <p:pic>
        <p:nvPicPr>
          <p:cNvPr id="24" name="图片 -21474825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535" y="1487805"/>
            <a:ext cx="27971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图片 -21474826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865" y="1470025"/>
            <a:ext cx="3404870" cy="13722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 rot="1800000">
            <a:off x="325120" y="1469390"/>
            <a:ext cx="1123315" cy="1123315"/>
          </a:xfrm>
          <a:custGeom>
            <a:avLst/>
            <a:gdLst/>
            <a:ahLst/>
            <a:cxnLst/>
            <a:rect l="l" t="t" r="r" b="b"/>
            <a:pathLst>
              <a:path w="1123315" h="1123315">
                <a:moveTo>
                  <a:pt x="411555" y="1103717"/>
                </a:moveTo>
                <a:cubicBezTo>
                  <a:pt x="411555" y="1103717"/>
                  <a:pt x="411555" y="1103717"/>
                  <a:pt x="711759" y="1103717"/>
                </a:cubicBezTo>
                <a:cubicBezTo>
                  <a:pt x="664474" y="1116783"/>
                  <a:pt x="613890" y="1123315"/>
                  <a:pt x="561107" y="1123315"/>
                </a:cubicBezTo>
                <a:cubicBezTo>
                  <a:pt x="509424" y="1123315"/>
                  <a:pt x="458840" y="1116783"/>
                  <a:pt x="411555" y="1103717"/>
                </a:cubicBezTo>
                <a:close/>
                <a:moveTo>
                  <a:pt x="279715" y="1047596"/>
                </a:moveTo>
                <a:lnTo>
                  <a:pt x="842709" y="1047596"/>
                </a:lnTo>
                <a:cubicBezTo>
                  <a:pt x="819662" y="1060625"/>
                  <a:pt x="796615" y="1072567"/>
                  <a:pt x="771374" y="1082338"/>
                </a:cubicBezTo>
                <a:cubicBezTo>
                  <a:pt x="771374" y="1082338"/>
                  <a:pt x="771374" y="1082338"/>
                  <a:pt x="349952" y="1082338"/>
                </a:cubicBezTo>
                <a:cubicBezTo>
                  <a:pt x="325808" y="1072567"/>
                  <a:pt x="301664" y="1060625"/>
                  <a:pt x="279715" y="1047596"/>
                </a:cubicBezTo>
                <a:close/>
                <a:moveTo>
                  <a:pt x="200433" y="992366"/>
                </a:moveTo>
                <a:lnTo>
                  <a:pt x="921991" y="992366"/>
                </a:lnTo>
                <a:cubicBezTo>
                  <a:pt x="906615" y="1004378"/>
                  <a:pt x="891240" y="1015297"/>
                  <a:pt x="875864" y="1026217"/>
                </a:cubicBezTo>
                <a:cubicBezTo>
                  <a:pt x="875864" y="1026217"/>
                  <a:pt x="875864" y="1026217"/>
                  <a:pt x="246560" y="1026217"/>
                </a:cubicBezTo>
                <a:cubicBezTo>
                  <a:pt x="230086" y="1015297"/>
                  <a:pt x="214710" y="1004378"/>
                  <a:pt x="200433" y="992366"/>
                </a:cubicBezTo>
                <a:close/>
                <a:moveTo>
                  <a:pt x="143421" y="936244"/>
                </a:moveTo>
                <a:lnTo>
                  <a:pt x="979003" y="936244"/>
                </a:lnTo>
                <a:cubicBezTo>
                  <a:pt x="968023" y="948493"/>
                  <a:pt x="957043" y="960742"/>
                  <a:pt x="944965" y="971877"/>
                </a:cubicBezTo>
                <a:cubicBezTo>
                  <a:pt x="944965" y="971877"/>
                  <a:pt x="944965" y="971877"/>
                  <a:pt x="177459" y="971877"/>
                </a:cubicBezTo>
                <a:cubicBezTo>
                  <a:pt x="165381" y="960742"/>
                  <a:pt x="153303" y="948493"/>
                  <a:pt x="143421" y="936244"/>
                </a:cubicBezTo>
                <a:close/>
                <a:moveTo>
                  <a:pt x="99771" y="881905"/>
                </a:moveTo>
                <a:lnTo>
                  <a:pt x="1023543" y="881905"/>
                </a:lnTo>
                <a:cubicBezTo>
                  <a:pt x="1014756" y="893916"/>
                  <a:pt x="1007067" y="904836"/>
                  <a:pt x="997181" y="915756"/>
                </a:cubicBezTo>
                <a:cubicBezTo>
                  <a:pt x="997181" y="915756"/>
                  <a:pt x="997181" y="915756"/>
                  <a:pt x="125034" y="915756"/>
                </a:cubicBezTo>
                <a:cubicBezTo>
                  <a:pt x="116247" y="904836"/>
                  <a:pt x="107459" y="893916"/>
                  <a:pt x="99771" y="881905"/>
                </a:cubicBezTo>
                <a:close/>
                <a:moveTo>
                  <a:pt x="65920" y="825784"/>
                </a:moveTo>
                <a:lnTo>
                  <a:pt x="1057394" y="825784"/>
                </a:lnTo>
                <a:cubicBezTo>
                  <a:pt x="1050806" y="837726"/>
                  <a:pt x="1044219" y="849669"/>
                  <a:pt x="1036533" y="860526"/>
                </a:cubicBezTo>
                <a:cubicBezTo>
                  <a:pt x="1036533" y="860526"/>
                  <a:pt x="1036533" y="860526"/>
                  <a:pt x="85683" y="860526"/>
                </a:cubicBezTo>
                <a:cubicBezTo>
                  <a:pt x="79095" y="849669"/>
                  <a:pt x="72507" y="837726"/>
                  <a:pt x="65920" y="825784"/>
                </a:cubicBezTo>
                <a:close/>
                <a:moveTo>
                  <a:pt x="39195" y="770553"/>
                </a:moveTo>
                <a:lnTo>
                  <a:pt x="1082337" y="770553"/>
                </a:lnTo>
                <a:cubicBezTo>
                  <a:pt x="1077945" y="781472"/>
                  <a:pt x="1072455" y="793484"/>
                  <a:pt x="1066965" y="804404"/>
                </a:cubicBezTo>
                <a:cubicBezTo>
                  <a:pt x="1066965" y="804404"/>
                  <a:pt x="1066965" y="804404"/>
                  <a:pt x="54568" y="804404"/>
                </a:cubicBezTo>
                <a:cubicBezTo>
                  <a:pt x="49077" y="793484"/>
                  <a:pt x="44685" y="781472"/>
                  <a:pt x="39195" y="770553"/>
                </a:cubicBezTo>
                <a:close/>
                <a:moveTo>
                  <a:pt x="20488" y="714432"/>
                </a:moveTo>
                <a:lnTo>
                  <a:pt x="1101935" y="714432"/>
                </a:lnTo>
                <a:cubicBezTo>
                  <a:pt x="1098642" y="726681"/>
                  <a:pt x="1094250" y="738929"/>
                  <a:pt x="1089859" y="750065"/>
                </a:cubicBezTo>
                <a:cubicBezTo>
                  <a:pt x="1089859" y="750065"/>
                  <a:pt x="1089859" y="750065"/>
                  <a:pt x="31468" y="750065"/>
                </a:cubicBezTo>
                <a:cubicBezTo>
                  <a:pt x="27076" y="738929"/>
                  <a:pt x="23782" y="726681"/>
                  <a:pt x="20488" y="714432"/>
                </a:cubicBezTo>
                <a:close/>
                <a:moveTo>
                  <a:pt x="7126" y="660092"/>
                </a:moveTo>
                <a:lnTo>
                  <a:pt x="1114406" y="660092"/>
                </a:lnTo>
                <a:cubicBezTo>
                  <a:pt x="1112209" y="671012"/>
                  <a:pt x="1110013" y="683023"/>
                  <a:pt x="1107815" y="693943"/>
                </a:cubicBezTo>
                <a:cubicBezTo>
                  <a:pt x="1107815" y="693943"/>
                  <a:pt x="1107815" y="693943"/>
                  <a:pt x="14815" y="693943"/>
                </a:cubicBezTo>
                <a:cubicBezTo>
                  <a:pt x="12618" y="683023"/>
                  <a:pt x="9323" y="671012"/>
                  <a:pt x="7126" y="660092"/>
                </a:cubicBezTo>
                <a:close/>
                <a:moveTo>
                  <a:pt x="891" y="603972"/>
                </a:moveTo>
                <a:lnTo>
                  <a:pt x="1122424" y="603972"/>
                </a:lnTo>
                <a:cubicBezTo>
                  <a:pt x="1121326" y="615914"/>
                  <a:pt x="1120227" y="627857"/>
                  <a:pt x="1118030" y="638713"/>
                </a:cubicBezTo>
                <a:cubicBezTo>
                  <a:pt x="1118030" y="638713"/>
                  <a:pt x="1118030" y="638713"/>
                  <a:pt x="5284" y="638713"/>
                </a:cubicBezTo>
                <a:cubicBezTo>
                  <a:pt x="3087" y="627857"/>
                  <a:pt x="1989" y="615914"/>
                  <a:pt x="891" y="603972"/>
                </a:cubicBezTo>
                <a:close/>
                <a:moveTo>
                  <a:pt x="0" y="548741"/>
                </a:moveTo>
                <a:cubicBezTo>
                  <a:pt x="0" y="548741"/>
                  <a:pt x="0" y="548741"/>
                  <a:pt x="1123315" y="548741"/>
                </a:cubicBezTo>
                <a:cubicBezTo>
                  <a:pt x="1123315" y="553195"/>
                  <a:pt x="1123315" y="556535"/>
                  <a:pt x="1123315" y="560990"/>
                </a:cubicBezTo>
                <a:cubicBezTo>
                  <a:pt x="1123315" y="568785"/>
                  <a:pt x="1123315" y="576579"/>
                  <a:pt x="1123315" y="584374"/>
                </a:cubicBezTo>
                <a:cubicBezTo>
                  <a:pt x="1123315" y="584374"/>
                  <a:pt x="1123315" y="584374"/>
                  <a:pt x="0" y="584374"/>
                </a:cubicBezTo>
                <a:cubicBezTo>
                  <a:pt x="0" y="576579"/>
                  <a:pt x="0" y="568785"/>
                  <a:pt x="0" y="560990"/>
                </a:cubicBezTo>
                <a:cubicBezTo>
                  <a:pt x="0" y="556535"/>
                  <a:pt x="0" y="553195"/>
                  <a:pt x="0" y="548741"/>
                </a:cubicBezTo>
                <a:close/>
                <a:moveTo>
                  <a:pt x="3087" y="492620"/>
                </a:moveTo>
                <a:lnTo>
                  <a:pt x="1119128" y="492620"/>
                </a:lnTo>
                <a:cubicBezTo>
                  <a:pt x="1121326" y="504868"/>
                  <a:pt x="1121326" y="516004"/>
                  <a:pt x="1122424" y="528252"/>
                </a:cubicBezTo>
                <a:cubicBezTo>
                  <a:pt x="1122424" y="528252"/>
                  <a:pt x="1122424" y="528252"/>
                  <a:pt x="891" y="528252"/>
                </a:cubicBezTo>
                <a:cubicBezTo>
                  <a:pt x="891" y="516004"/>
                  <a:pt x="1989" y="504868"/>
                  <a:pt x="3087" y="492620"/>
                </a:cubicBezTo>
                <a:close/>
                <a:moveTo>
                  <a:pt x="12823" y="438280"/>
                </a:moveTo>
                <a:lnTo>
                  <a:pt x="1109601" y="438280"/>
                </a:lnTo>
                <a:cubicBezTo>
                  <a:pt x="1111797" y="449137"/>
                  <a:pt x="1113993" y="461080"/>
                  <a:pt x="1116188" y="473022"/>
                </a:cubicBezTo>
                <a:cubicBezTo>
                  <a:pt x="1116188" y="473022"/>
                  <a:pt x="1116188" y="473022"/>
                  <a:pt x="6235" y="473022"/>
                </a:cubicBezTo>
                <a:cubicBezTo>
                  <a:pt x="8431" y="461080"/>
                  <a:pt x="10627" y="449137"/>
                  <a:pt x="12823" y="438280"/>
                </a:cubicBezTo>
                <a:close/>
                <a:moveTo>
                  <a:pt x="28589" y="382159"/>
                </a:moveTo>
                <a:lnTo>
                  <a:pt x="1094726" y="382159"/>
                </a:lnTo>
                <a:cubicBezTo>
                  <a:pt x="1098020" y="394101"/>
                  <a:pt x="1101314" y="404958"/>
                  <a:pt x="1104608" y="416901"/>
                </a:cubicBezTo>
                <a:cubicBezTo>
                  <a:pt x="1104608" y="416901"/>
                  <a:pt x="1104608" y="416901"/>
                  <a:pt x="18707" y="416901"/>
                </a:cubicBezTo>
                <a:cubicBezTo>
                  <a:pt x="20903" y="404958"/>
                  <a:pt x="25295" y="394101"/>
                  <a:pt x="28589" y="382159"/>
                </a:cubicBezTo>
                <a:close/>
                <a:moveTo>
                  <a:pt x="49911" y="326929"/>
                </a:moveTo>
                <a:lnTo>
                  <a:pt x="1071414" y="326929"/>
                </a:lnTo>
                <a:cubicBezTo>
                  <a:pt x="1076906" y="338064"/>
                  <a:pt x="1082398" y="350312"/>
                  <a:pt x="1086791" y="362561"/>
                </a:cubicBezTo>
                <a:cubicBezTo>
                  <a:pt x="1086791" y="362561"/>
                  <a:pt x="1086791" y="362561"/>
                  <a:pt x="35632" y="362561"/>
                </a:cubicBezTo>
                <a:cubicBezTo>
                  <a:pt x="40026" y="350312"/>
                  <a:pt x="44419" y="338064"/>
                  <a:pt x="49911" y="326929"/>
                </a:cubicBezTo>
                <a:close/>
                <a:moveTo>
                  <a:pt x="80336" y="270808"/>
                </a:moveTo>
                <a:lnTo>
                  <a:pt x="1043184" y="270808"/>
                </a:lnTo>
                <a:cubicBezTo>
                  <a:pt x="1049772" y="283056"/>
                  <a:pt x="1056359" y="294192"/>
                  <a:pt x="1061849" y="306440"/>
                </a:cubicBezTo>
                <a:cubicBezTo>
                  <a:pt x="1061849" y="306440"/>
                  <a:pt x="1061849" y="306440"/>
                  <a:pt x="60575" y="306440"/>
                </a:cubicBezTo>
                <a:cubicBezTo>
                  <a:pt x="67162" y="294192"/>
                  <a:pt x="73749" y="283056"/>
                  <a:pt x="80336" y="270808"/>
                </a:cubicBezTo>
                <a:close/>
                <a:moveTo>
                  <a:pt x="118780" y="216468"/>
                </a:moveTo>
                <a:lnTo>
                  <a:pt x="1004535" y="216468"/>
                </a:lnTo>
                <a:cubicBezTo>
                  <a:pt x="1013315" y="227325"/>
                  <a:pt x="1022096" y="239267"/>
                  <a:pt x="1029779" y="251210"/>
                </a:cubicBezTo>
                <a:cubicBezTo>
                  <a:pt x="1029779" y="251210"/>
                  <a:pt x="1029779" y="251210"/>
                  <a:pt x="93535" y="251210"/>
                </a:cubicBezTo>
                <a:cubicBezTo>
                  <a:pt x="101218" y="239267"/>
                  <a:pt x="109999" y="227325"/>
                  <a:pt x="118780" y="216468"/>
                </a:cubicBezTo>
                <a:close/>
                <a:moveTo>
                  <a:pt x="167462" y="161237"/>
                </a:moveTo>
                <a:cubicBezTo>
                  <a:pt x="167462" y="161237"/>
                  <a:pt x="167462" y="161237"/>
                  <a:pt x="954962" y="161237"/>
                </a:cubicBezTo>
                <a:cubicBezTo>
                  <a:pt x="965945" y="172157"/>
                  <a:pt x="976928" y="183076"/>
                  <a:pt x="987911" y="195088"/>
                </a:cubicBezTo>
                <a:cubicBezTo>
                  <a:pt x="987911" y="195088"/>
                  <a:pt x="987911" y="195088"/>
                  <a:pt x="134512" y="195088"/>
                </a:cubicBezTo>
                <a:cubicBezTo>
                  <a:pt x="144398" y="183076"/>
                  <a:pt x="155381" y="172157"/>
                  <a:pt x="167462" y="161237"/>
                </a:cubicBezTo>
                <a:close/>
                <a:moveTo>
                  <a:pt x="232593" y="105116"/>
                </a:moveTo>
                <a:lnTo>
                  <a:pt x="889623" y="105116"/>
                </a:lnTo>
                <a:cubicBezTo>
                  <a:pt x="905005" y="116252"/>
                  <a:pt x="919288" y="128500"/>
                  <a:pt x="933572" y="140749"/>
                </a:cubicBezTo>
                <a:cubicBezTo>
                  <a:pt x="933572" y="140749"/>
                  <a:pt x="933572" y="140749"/>
                  <a:pt x="189743" y="140749"/>
                </a:cubicBezTo>
                <a:cubicBezTo>
                  <a:pt x="202927" y="128500"/>
                  <a:pt x="218310" y="116252"/>
                  <a:pt x="232593" y="105116"/>
                </a:cubicBezTo>
                <a:close/>
                <a:moveTo>
                  <a:pt x="328456" y="50777"/>
                </a:moveTo>
                <a:lnTo>
                  <a:pt x="793967" y="50777"/>
                </a:lnTo>
                <a:cubicBezTo>
                  <a:pt x="817023" y="60604"/>
                  <a:pt x="837883" y="71524"/>
                  <a:pt x="858743" y="84627"/>
                </a:cubicBezTo>
                <a:cubicBezTo>
                  <a:pt x="858743" y="84627"/>
                  <a:pt x="858743" y="84627"/>
                  <a:pt x="263680" y="84627"/>
                </a:cubicBezTo>
                <a:cubicBezTo>
                  <a:pt x="284540" y="71524"/>
                  <a:pt x="306498" y="60604"/>
                  <a:pt x="328456" y="50777"/>
                </a:cubicBezTo>
                <a:close/>
                <a:moveTo>
                  <a:pt x="560766" y="0"/>
                </a:moveTo>
                <a:cubicBezTo>
                  <a:pt x="624489" y="0"/>
                  <a:pt x="684915" y="9799"/>
                  <a:pt x="742046" y="29397"/>
                </a:cubicBezTo>
                <a:cubicBezTo>
                  <a:pt x="742046" y="29397"/>
                  <a:pt x="742046" y="29397"/>
                  <a:pt x="379486" y="29397"/>
                </a:cubicBezTo>
                <a:cubicBezTo>
                  <a:pt x="436617" y="9799"/>
                  <a:pt x="498142" y="0"/>
                  <a:pt x="560766" y="0"/>
                </a:cubicBezTo>
                <a:close/>
              </a:path>
            </a:pathLst>
          </a:custGeom>
          <a:gradFill flip="none" rotWithShape="1">
            <a:gsLst>
              <a:gs pos="0">
                <a:srgbClr val="1E46EB">
                  <a:alpha val="34000"/>
                </a:srgbClr>
              </a:gs>
              <a:gs pos="76000">
                <a:srgbClr val="1E46EB">
                  <a:alpha val="3000"/>
                </a:srgbClr>
              </a:gs>
              <a:gs pos="100000">
                <a:srgbClr val="1E46EB">
                  <a:alpha val="3000"/>
                </a:srgbClr>
              </a:gs>
            </a:gsLst>
            <a:lin ang="0" scaled="1"/>
          </a:gradFill>
        </p:spPr>
      </p:sp>
      <p:sp>
        <p:nvSpPr>
          <p:cNvPr id="7" name="Text 5"/>
          <p:cNvSpPr/>
          <p:nvPr/>
        </p:nvSpPr>
        <p:spPr>
          <a:xfrm rot="1800000">
            <a:off x="325120" y="1469390"/>
            <a:ext cx="1123315" cy="112331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padding设置方式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10" name="Text 8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70700" y="4445"/>
            <a:ext cx="5321300" cy="6580505"/>
          </a:xfrm>
          <a:custGeom>
            <a:avLst/>
            <a:gdLst/>
            <a:ahLst/>
            <a:cxnLst/>
            <a:rect l="l" t="t" r="r" b="b"/>
            <a:pathLst>
              <a:path w="5321300" h="6580505">
                <a:moveTo>
                  <a:pt x="853585" y="0"/>
                </a:moveTo>
                <a:lnTo>
                  <a:pt x="5321300" y="0"/>
                </a:lnTo>
                <a:lnTo>
                  <a:pt x="5321300" y="6580505"/>
                </a:lnTo>
                <a:lnTo>
                  <a:pt x="916820" y="6580505"/>
                </a:lnTo>
                <a:lnTo>
                  <a:pt x="813147" y="6412810"/>
                </a:lnTo>
                <a:cubicBezTo>
                  <a:pt x="305157" y="5550353"/>
                  <a:pt x="0" y="4444664"/>
                  <a:pt x="0" y="3239111"/>
                </a:cubicBezTo>
                <a:cubicBezTo>
                  <a:pt x="0" y="2033558"/>
                  <a:pt x="305157" y="927868"/>
                  <a:pt x="813146" y="65411"/>
                </a:cubicBezTo>
                <a:close/>
              </a:path>
            </a:pathLst>
          </a:custGeom>
          <a:solidFill>
            <a:srgbClr val="1E46EB"/>
          </a:solidFill>
        </p:spPr>
      </p:sp>
      <p:sp>
        <p:nvSpPr>
          <p:cNvPr id="18" name="Text 16"/>
          <p:cNvSpPr/>
          <p:nvPr/>
        </p:nvSpPr>
        <p:spPr>
          <a:xfrm>
            <a:off x="6870700" y="4445"/>
            <a:ext cx="5321300" cy="65805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56005" y="1828800"/>
            <a:ext cx="10176510" cy="39433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9050">
            <a:solidFill>
              <a:srgbClr val="D2DAFB"/>
            </a:solidFill>
            <a:prstDash val="solid"/>
          </a:ln>
          <a:effectLst>
            <a:outerShdw blurRad="50800" dist="50800" dir="2700000" algn="bl" rotWithShape="0">
              <a:srgbClr val="1E46EB">
                <a:alpha val="25882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56005" y="1828800"/>
            <a:ext cx="10176510" cy="39433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509078" y="2271395"/>
            <a:ext cx="4285615" cy="3794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单值设置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509078" y="2775585"/>
            <a:ext cx="4284228" cy="19380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通过</a:t>
            </a:r>
            <a:r>
              <a:rPr lang="en-US" sz="2000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padding(10)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可以为组件的四个方向同时设置相同的内边距。这种方式简单快捷，适用于需要统一内边距的场景</a:t>
            </a:r>
            <a:r>
              <a:rPr lang="en-US" sz="16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。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144578" y="2144395"/>
            <a:ext cx="0" cy="3312160"/>
          </a:xfrm>
          <a:prstGeom prst="straightConnector1">
            <a:avLst/>
          </a:prstGeom>
          <a:noFill/>
          <a:ln w="12700">
            <a:solidFill>
              <a:srgbClr val="0B207A"/>
            </a:solidFill>
            <a:prstDash val="dash"/>
            <a:headEnd type="none"/>
            <a:tailEnd type="none"/>
          </a:ln>
        </p:spPr>
      </p:sp>
      <p:sp>
        <p:nvSpPr>
          <p:cNvPr id="24" name="Text 22"/>
          <p:cNvSpPr/>
          <p:nvPr/>
        </p:nvSpPr>
        <p:spPr>
          <a:xfrm>
            <a:off x="6494463" y="2271395"/>
            <a:ext cx="4285615" cy="3794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对象设置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494780" y="2775585"/>
            <a:ext cx="4557395" cy="2399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使用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可以分别为组件的四个方向设置不同的内边距，实现更灵活的布局控制。</a:t>
            </a:r>
            <a:endParaRPr lang="en-US" sz="2000" dirty="0"/>
          </a:p>
        </p:txBody>
      </p:sp>
      <p:sp>
        <p:nvSpPr>
          <p:cNvPr id="26" name="文本框 25"/>
          <p:cNvSpPr txBox="1"/>
          <p:nvPr/>
        </p:nvSpPr>
        <p:spPr>
          <a:xfrm>
            <a:off x="8123555" y="2552065"/>
            <a:ext cx="2656840" cy="175323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pPr marL="0" indent="0" algn="l" fontAlgn="auto">
              <a:lnSpc>
                <a:spcPct val="10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  <a:sym typeface="+mn-ea"/>
              </a:rPr>
              <a:t>padding({</a:t>
            </a:r>
            <a:endParaRPr lang="en-US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l" fontAlgn="auto">
              <a:lnSpc>
                <a:spcPct val="10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  <a:sym typeface="+mn-ea"/>
              </a:rPr>
              <a:t>            left: 5,</a:t>
            </a:r>
            <a:endParaRPr lang="en-US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l" fontAlgn="auto">
              <a:lnSpc>
                <a:spcPct val="10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  <a:sym typeface="+mn-ea"/>
              </a:rPr>
              <a:t>            top: 20,</a:t>
            </a:r>
            <a:endParaRPr lang="en-US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l" fontAlgn="auto">
              <a:lnSpc>
                <a:spcPct val="10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  <a:sym typeface="+mn-ea"/>
              </a:rPr>
              <a:t>            right: 5,</a:t>
            </a:r>
            <a:endParaRPr lang="en-US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l" fontAlgn="auto">
              <a:lnSpc>
                <a:spcPct val="10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  <a:sym typeface="+mn-ea"/>
              </a:rPr>
              <a:t>            bottom: 20</a:t>
            </a:r>
            <a:endParaRPr lang="en-US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l" fontAlgn="auto">
              <a:lnSpc>
                <a:spcPct val="10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  <a:sym typeface="+mn-ea"/>
              </a:rPr>
              <a:t>        })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1:09:46-d0si2uk75iks832jegkg.png"/>
          <p:cNvPicPr>
            <a:picLocks noChangeAspect="1"/>
          </p:cNvPicPr>
          <p:nvPr/>
        </p:nvPicPr>
        <p:blipFill>
          <a:blip r:embed="rId1"/>
          <a:srcRect l="75" r="75"/>
          <a:stretch>
            <a:fillRect/>
          </a:stretch>
        </p:blipFill>
        <p:spPr>
          <a:xfrm>
            <a:off x="7973695" y="0"/>
            <a:ext cx="4218305" cy="687514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margin设置方式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9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1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3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5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5180" y="3684270"/>
            <a:ext cx="7791450" cy="2379980"/>
          </a:xfrm>
          <a:prstGeom prst="rect">
            <a:avLst/>
          </a:prstGeom>
          <a:solidFill>
            <a:srgbClr val="1E46EB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05180" y="3684270"/>
            <a:ext cx="7791450" cy="23799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173943" y="3893820"/>
            <a:ext cx="7041223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对象设置</a:t>
            </a:r>
            <a:endParaRPr lang="en-US" sz="2800" dirty="0"/>
          </a:p>
        </p:txBody>
      </p:sp>
      <p:sp>
        <p:nvSpPr>
          <p:cNvPr id="19" name="Text 16"/>
          <p:cNvSpPr/>
          <p:nvPr/>
        </p:nvSpPr>
        <p:spPr>
          <a:xfrm>
            <a:off x="1172845" y="4378960"/>
            <a:ext cx="7043420" cy="9531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margin({left:20})</a:t>
            </a: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可以为组件的特定方向设置外边距，实现更灵活的布局控制。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1173822" y="1544320"/>
            <a:ext cx="6261052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单值设置</a:t>
            </a:r>
            <a:endParaRPr lang="en-US" sz="2800" dirty="0"/>
          </a:p>
        </p:txBody>
      </p:sp>
      <p:sp>
        <p:nvSpPr>
          <p:cNvPr id="21" name="Text 18"/>
          <p:cNvSpPr/>
          <p:nvPr/>
        </p:nvSpPr>
        <p:spPr>
          <a:xfrm>
            <a:off x="1172845" y="2029460"/>
            <a:ext cx="6263005" cy="16414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通过</a:t>
            </a:r>
            <a:r>
              <a:rPr lang="en-US" sz="2400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margin(10)</a:t>
            </a: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可以为组件的四个方向同时设置相同的外边距。这种方式适用于需要统一组件间距的场景。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 rot="1800000">
            <a:off x="325120" y="1469390"/>
            <a:ext cx="1123315" cy="1123315"/>
          </a:xfrm>
          <a:custGeom>
            <a:avLst/>
            <a:gdLst/>
            <a:ahLst/>
            <a:cxnLst/>
            <a:rect l="l" t="t" r="r" b="b"/>
            <a:pathLst>
              <a:path w="1123315" h="1123315">
                <a:moveTo>
                  <a:pt x="411555" y="1103717"/>
                </a:moveTo>
                <a:cubicBezTo>
                  <a:pt x="411555" y="1103717"/>
                  <a:pt x="411555" y="1103717"/>
                  <a:pt x="711759" y="1103717"/>
                </a:cubicBezTo>
                <a:cubicBezTo>
                  <a:pt x="664474" y="1116783"/>
                  <a:pt x="613890" y="1123315"/>
                  <a:pt x="561107" y="1123315"/>
                </a:cubicBezTo>
                <a:cubicBezTo>
                  <a:pt x="509424" y="1123315"/>
                  <a:pt x="458840" y="1116783"/>
                  <a:pt x="411555" y="1103717"/>
                </a:cubicBezTo>
                <a:close/>
                <a:moveTo>
                  <a:pt x="279715" y="1047596"/>
                </a:moveTo>
                <a:lnTo>
                  <a:pt x="842709" y="1047596"/>
                </a:lnTo>
                <a:cubicBezTo>
                  <a:pt x="819662" y="1060625"/>
                  <a:pt x="796615" y="1072567"/>
                  <a:pt x="771374" y="1082338"/>
                </a:cubicBezTo>
                <a:cubicBezTo>
                  <a:pt x="771374" y="1082338"/>
                  <a:pt x="771374" y="1082338"/>
                  <a:pt x="349952" y="1082338"/>
                </a:cubicBezTo>
                <a:cubicBezTo>
                  <a:pt x="325808" y="1072567"/>
                  <a:pt x="301664" y="1060625"/>
                  <a:pt x="279715" y="1047596"/>
                </a:cubicBezTo>
                <a:close/>
                <a:moveTo>
                  <a:pt x="200433" y="992366"/>
                </a:moveTo>
                <a:lnTo>
                  <a:pt x="921991" y="992366"/>
                </a:lnTo>
                <a:cubicBezTo>
                  <a:pt x="906615" y="1004378"/>
                  <a:pt x="891240" y="1015297"/>
                  <a:pt x="875864" y="1026217"/>
                </a:cubicBezTo>
                <a:cubicBezTo>
                  <a:pt x="875864" y="1026217"/>
                  <a:pt x="875864" y="1026217"/>
                  <a:pt x="246560" y="1026217"/>
                </a:cubicBezTo>
                <a:cubicBezTo>
                  <a:pt x="230086" y="1015297"/>
                  <a:pt x="214710" y="1004378"/>
                  <a:pt x="200433" y="992366"/>
                </a:cubicBezTo>
                <a:close/>
                <a:moveTo>
                  <a:pt x="143421" y="936244"/>
                </a:moveTo>
                <a:lnTo>
                  <a:pt x="979003" y="936244"/>
                </a:lnTo>
                <a:cubicBezTo>
                  <a:pt x="968023" y="948493"/>
                  <a:pt x="957043" y="960742"/>
                  <a:pt x="944965" y="971877"/>
                </a:cubicBezTo>
                <a:cubicBezTo>
                  <a:pt x="944965" y="971877"/>
                  <a:pt x="944965" y="971877"/>
                  <a:pt x="177459" y="971877"/>
                </a:cubicBezTo>
                <a:cubicBezTo>
                  <a:pt x="165381" y="960742"/>
                  <a:pt x="153303" y="948493"/>
                  <a:pt x="143421" y="936244"/>
                </a:cubicBezTo>
                <a:close/>
                <a:moveTo>
                  <a:pt x="99771" y="881905"/>
                </a:moveTo>
                <a:lnTo>
                  <a:pt x="1023543" y="881905"/>
                </a:lnTo>
                <a:cubicBezTo>
                  <a:pt x="1014756" y="893916"/>
                  <a:pt x="1007067" y="904836"/>
                  <a:pt x="997181" y="915756"/>
                </a:cubicBezTo>
                <a:cubicBezTo>
                  <a:pt x="997181" y="915756"/>
                  <a:pt x="997181" y="915756"/>
                  <a:pt x="125034" y="915756"/>
                </a:cubicBezTo>
                <a:cubicBezTo>
                  <a:pt x="116247" y="904836"/>
                  <a:pt x="107459" y="893916"/>
                  <a:pt x="99771" y="881905"/>
                </a:cubicBezTo>
                <a:close/>
                <a:moveTo>
                  <a:pt x="65920" y="825784"/>
                </a:moveTo>
                <a:lnTo>
                  <a:pt x="1057394" y="825784"/>
                </a:lnTo>
                <a:cubicBezTo>
                  <a:pt x="1050806" y="837726"/>
                  <a:pt x="1044219" y="849669"/>
                  <a:pt x="1036533" y="860526"/>
                </a:cubicBezTo>
                <a:cubicBezTo>
                  <a:pt x="1036533" y="860526"/>
                  <a:pt x="1036533" y="860526"/>
                  <a:pt x="85683" y="860526"/>
                </a:cubicBezTo>
                <a:cubicBezTo>
                  <a:pt x="79095" y="849669"/>
                  <a:pt x="72507" y="837726"/>
                  <a:pt x="65920" y="825784"/>
                </a:cubicBezTo>
                <a:close/>
                <a:moveTo>
                  <a:pt x="39195" y="770553"/>
                </a:moveTo>
                <a:lnTo>
                  <a:pt x="1082337" y="770553"/>
                </a:lnTo>
                <a:cubicBezTo>
                  <a:pt x="1077945" y="781472"/>
                  <a:pt x="1072455" y="793484"/>
                  <a:pt x="1066965" y="804404"/>
                </a:cubicBezTo>
                <a:cubicBezTo>
                  <a:pt x="1066965" y="804404"/>
                  <a:pt x="1066965" y="804404"/>
                  <a:pt x="54568" y="804404"/>
                </a:cubicBezTo>
                <a:cubicBezTo>
                  <a:pt x="49077" y="793484"/>
                  <a:pt x="44685" y="781472"/>
                  <a:pt x="39195" y="770553"/>
                </a:cubicBezTo>
                <a:close/>
                <a:moveTo>
                  <a:pt x="20488" y="714432"/>
                </a:moveTo>
                <a:lnTo>
                  <a:pt x="1101935" y="714432"/>
                </a:lnTo>
                <a:cubicBezTo>
                  <a:pt x="1098642" y="726681"/>
                  <a:pt x="1094250" y="738929"/>
                  <a:pt x="1089859" y="750065"/>
                </a:cubicBezTo>
                <a:cubicBezTo>
                  <a:pt x="1089859" y="750065"/>
                  <a:pt x="1089859" y="750065"/>
                  <a:pt x="31468" y="750065"/>
                </a:cubicBezTo>
                <a:cubicBezTo>
                  <a:pt x="27076" y="738929"/>
                  <a:pt x="23782" y="726681"/>
                  <a:pt x="20488" y="714432"/>
                </a:cubicBezTo>
                <a:close/>
                <a:moveTo>
                  <a:pt x="7126" y="660092"/>
                </a:moveTo>
                <a:lnTo>
                  <a:pt x="1114406" y="660092"/>
                </a:lnTo>
                <a:cubicBezTo>
                  <a:pt x="1112209" y="671012"/>
                  <a:pt x="1110013" y="683023"/>
                  <a:pt x="1107815" y="693943"/>
                </a:cubicBezTo>
                <a:cubicBezTo>
                  <a:pt x="1107815" y="693943"/>
                  <a:pt x="1107815" y="693943"/>
                  <a:pt x="14815" y="693943"/>
                </a:cubicBezTo>
                <a:cubicBezTo>
                  <a:pt x="12618" y="683023"/>
                  <a:pt x="9323" y="671012"/>
                  <a:pt x="7126" y="660092"/>
                </a:cubicBezTo>
                <a:close/>
                <a:moveTo>
                  <a:pt x="891" y="603972"/>
                </a:moveTo>
                <a:lnTo>
                  <a:pt x="1122424" y="603972"/>
                </a:lnTo>
                <a:cubicBezTo>
                  <a:pt x="1121326" y="615914"/>
                  <a:pt x="1120227" y="627857"/>
                  <a:pt x="1118030" y="638713"/>
                </a:cubicBezTo>
                <a:cubicBezTo>
                  <a:pt x="1118030" y="638713"/>
                  <a:pt x="1118030" y="638713"/>
                  <a:pt x="5284" y="638713"/>
                </a:cubicBezTo>
                <a:cubicBezTo>
                  <a:pt x="3087" y="627857"/>
                  <a:pt x="1989" y="615914"/>
                  <a:pt x="891" y="603972"/>
                </a:cubicBezTo>
                <a:close/>
                <a:moveTo>
                  <a:pt x="0" y="548741"/>
                </a:moveTo>
                <a:cubicBezTo>
                  <a:pt x="0" y="548741"/>
                  <a:pt x="0" y="548741"/>
                  <a:pt x="1123315" y="548741"/>
                </a:cubicBezTo>
                <a:cubicBezTo>
                  <a:pt x="1123315" y="553195"/>
                  <a:pt x="1123315" y="556535"/>
                  <a:pt x="1123315" y="560990"/>
                </a:cubicBezTo>
                <a:cubicBezTo>
                  <a:pt x="1123315" y="568785"/>
                  <a:pt x="1123315" y="576579"/>
                  <a:pt x="1123315" y="584374"/>
                </a:cubicBezTo>
                <a:cubicBezTo>
                  <a:pt x="1123315" y="584374"/>
                  <a:pt x="1123315" y="584374"/>
                  <a:pt x="0" y="584374"/>
                </a:cubicBezTo>
                <a:cubicBezTo>
                  <a:pt x="0" y="576579"/>
                  <a:pt x="0" y="568785"/>
                  <a:pt x="0" y="560990"/>
                </a:cubicBezTo>
                <a:cubicBezTo>
                  <a:pt x="0" y="556535"/>
                  <a:pt x="0" y="553195"/>
                  <a:pt x="0" y="548741"/>
                </a:cubicBezTo>
                <a:close/>
                <a:moveTo>
                  <a:pt x="3087" y="492620"/>
                </a:moveTo>
                <a:lnTo>
                  <a:pt x="1119128" y="492620"/>
                </a:lnTo>
                <a:cubicBezTo>
                  <a:pt x="1121326" y="504868"/>
                  <a:pt x="1121326" y="516004"/>
                  <a:pt x="1122424" y="528252"/>
                </a:cubicBezTo>
                <a:cubicBezTo>
                  <a:pt x="1122424" y="528252"/>
                  <a:pt x="1122424" y="528252"/>
                  <a:pt x="891" y="528252"/>
                </a:cubicBezTo>
                <a:cubicBezTo>
                  <a:pt x="891" y="516004"/>
                  <a:pt x="1989" y="504868"/>
                  <a:pt x="3087" y="492620"/>
                </a:cubicBezTo>
                <a:close/>
                <a:moveTo>
                  <a:pt x="12823" y="438280"/>
                </a:moveTo>
                <a:lnTo>
                  <a:pt x="1109601" y="438280"/>
                </a:lnTo>
                <a:cubicBezTo>
                  <a:pt x="1111797" y="449137"/>
                  <a:pt x="1113993" y="461080"/>
                  <a:pt x="1116188" y="473022"/>
                </a:cubicBezTo>
                <a:cubicBezTo>
                  <a:pt x="1116188" y="473022"/>
                  <a:pt x="1116188" y="473022"/>
                  <a:pt x="6235" y="473022"/>
                </a:cubicBezTo>
                <a:cubicBezTo>
                  <a:pt x="8431" y="461080"/>
                  <a:pt x="10627" y="449137"/>
                  <a:pt x="12823" y="438280"/>
                </a:cubicBezTo>
                <a:close/>
                <a:moveTo>
                  <a:pt x="28589" y="382159"/>
                </a:moveTo>
                <a:lnTo>
                  <a:pt x="1094726" y="382159"/>
                </a:lnTo>
                <a:cubicBezTo>
                  <a:pt x="1098020" y="394101"/>
                  <a:pt x="1101314" y="404958"/>
                  <a:pt x="1104608" y="416901"/>
                </a:cubicBezTo>
                <a:cubicBezTo>
                  <a:pt x="1104608" y="416901"/>
                  <a:pt x="1104608" y="416901"/>
                  <a:pt x="18707" y="416901"/>
                </a:cubicBezTo>
                <a:cubicBezTo>
                  <a:pt x="20903" y="404958"/>
                  <a:pt x="25295" y="394101"/>
                  <a:pt x="28589" y="382159"/>
                </a:cubicBezTo>
                <a:close/>
                <a:moveTo>
                  <a:pt x="49911" y="326929"/>
                </a:moveTo>
                <a:lnTo>
                  <a:pt x="1071414" y="326929"/>
                </a:lnTo>
                <a:cubicBezTo>
                  <a:pt x="1076906" y="338064"/>
                  <a:pt x="1082398" y="350312"/>
                  <a:pt x="1086791" y="362561"/>
                </a:cubicBezTo>
                <a:cubicBezTo>
                  <a:pt x="1086791" y="362561"/>
                  <a:pt x="1086791" y="362561"/>
                  <a:pt x="35632" y="362561"/>
                </a:cubicBezTo>
                <a:cubicBezTo>
                  <a:pt x="40026" y="350312"/>
                  <a:pt x="44419" y="338064"/>
                  <a:pt x="49911" y="326929"/>
                </a:cubicBezTo>
                <a:close/>
                <a:moveTo>
                  <a:pt x="80336" y="270808"/>
                </a:moveTo>
                <a:lnTo>
                  <a:pt x="1043184" y="270808"/>
                </a:lnTo>
                <a:cubicBezTo>
                  <a:pt x="1049772" y="283056"/>
                  <a:pt x="1056359" y="294192"/>
                  <a:pt x="1061849" y="306440"/>
                </a:cubicBezTo>
                <a:cubicBezTo>
                  <a:pt x="1061849" y="306440"/>
                  <a:pt x="1061849" y="306440"/>
                  <a:pt x="60575" y="306440"/>
                </a:cubicBezTo>
                <a:cubicBezTo>
                  <a:pt x="67162" y="294192"/>
                  <a:pt x="73749" y="283056"/>
                  <a:pt x="80336" y="270808"/>
                </a:cubicBezTo>
                <a:close/>
                <a:moveTo>
                  <a:pt x="118780" y="216468"/>
                </a:moveTo>
                <a:lnTo>
                  <a:pt x="1004535" y="216468"/>
                </a:lnTo>
                <a:cubicBezTo>
                  <a:pt x="1013315" y="227325"/>
                  <a:pt x="1022096" y="239267"/>
                  <a:pt x="1029779" y="251210"/>
                </a:cubicBezTo>
                <a:cubicBezTo>
                  <a:pt x="1029779" y="251210"/>
                  <a:pt x="1029779" y="251210"/>
                  <a:pt x="93535" y="251210"/>
                </a:cubicBezTo>
                <a:cubicBezTo>
                  <a:pt x="101218" y="239267"/>
                  <a:pt x="109999" y="227325"/>
                  <a:pt x="118780" y="216468"/>
                </a:cubicBezTo>
                <a:close/>
                <a:moveTo>
                  <a:pt x="167462" y="161237"/>
                </a:moveTo>
                <a:cubicBezTo>
                  <a:pt x="167462" y="161237"/>
                  <a:pt x="167462" y="161237"/>
                  <a:pt x="954962" y="161237"/>
                </a:cubicBezTo>
                <a:cubicBezTo>
                  <a:pt x="965945" y="172157"/>
                  <a:pt x="976928" y="183076"/>
                  <a:pt x="987911" y="195088"/>
                </a:cubicBezTo>
                <a:cubicBezTo>
                  <a:pt x="987911" y="195088"/>
                  <a:pt x="987911" y="195088"/>
                  <a:pt x="134512" y="195088"/>
                </a:cubicBezTo>
                <a:cubicBezTo>
                  <a:pt x="144398" y="183076"/>
                  <a:pt x="155381" y="172157"/>
                  <a:pt x="167462" y="161237"/>
                </a:cubicBezTo>
                <a:close/>
                <a:moveTo>
                  <a:pt x="232593" y="105116"/>
                </a:moveTo>
                <a:lnTo>
                  <a:pt x="889623" y="105116"/>
                </a:lnTo>
                <a:cubicBezTo>
                  <a:pt x="905005" y="116252"/>
                  <a:pt x="919288" y="128500"/>
                  <a:pt x="933572" y="140749"/>
                </a:cubicBezTo>
                <a:cubicBezTo>
                  <a:pt x="933572" y="140749"/>
                  <a:pt x="933572" y="140749"/>
                  <a:pt x="189743" y="140749"/>
                </a:cubicBezTo>
                <a:cubicBezTo>
                  <a:pt x="202927" y="128500"/>
                  <a:pt x="218310" y="116252"/>
                  <a:pt x="232593" y="105116"/>
                </a:cubicBezTo>
                <a:close/>
                <a:moveTo>
                  <a:pt x="328456" y="50777"/>
                </a:moveTo>
                <a:lnTo>
                  <a:pt x="793967" y="50777"/>
                </a:lnTo>
                <a:cubicBezTo>
                  <a:pt x="817023" y="60604"/>
                  <a:pt x="837883" y="71524"/>
                  <a:pt x="858743" y="84627"/>
                </a:cubicBezTo>
                <a:cubicBezTo>
                  <a:pt x="858743" y="84627"/>
                  <a:pt x="858743" y="84627"/>
                  <a:pt x="263680" y="84627"/>
                </a:cubicBezTo>
                <a:cubicBezTo>
                  <a:pt x="284540" y="71524"/>
                  <a:pt x="306498" y="60604"/>
                  <a:pt x="328456" y="50777"/>
                </a:cubicBezTo>
                <a:close/>
                <a:moveTo>
                  <a:pt x="560766" y="0"/>
                </a:moveTo>
                <a:cubicBezTo>
                  <a:pt x="624489" y="0"/>
                  <a:pt x="684915" y="9799"/>
                  <a:pt x="742046" y="29397"/>
                </a:cubicBezTo>
                <a:cubicBezTo>
                  <a:pt x="742046" y="29397"/>
                  <a:pt x="742046" y="29397"/>
                  <a:pt x="379486" y="29397"/>
                </a:cubicBezTo>
                <a:cubicBezTo>
                  <a:pt x="436617" y="9799"/>
                  <a:pt x="498142" y="0"/>
                  <a:pt x="560766" y="0"/>
                </a:cubicBezTo>
                <a:close/>
              </a:path>
            </a:pathLst>
          </a:custGeom>
          <a:gradFill flip="none" rotWithShape="1">
            <a:gsLst>
              <a:gs pos="0">
                <a:srgbClr val="1E46EB">
                  <a:alpha val="34000"/>
                </a:srgbClr>
              </a:gs>
              <a:gs pos="76000">
                <a:srgbClr val="1E46EB">
                  <a:alpha val="3000"/>
                </a:srgbClr>
              </a:gs>
              <a:gs pos="100000">
                <a:srgbClr val="1E46EB">
                  <a:alpha val="3000"/>
                </a:srgbClr>
              </a:gs>
            </a:gsLst>
            <a:lin ang="0" scaled="1"/>
          </a:gradFill>
        </p:spPr>
      </p:sp>
      <p:sp>
        <p:nvSpPr>
          <p:cNvPr id="7" name="Text 5"/>
          <p:cNvSpPr/>
          <p:nvPr/>
        </p:nvSpPr>
        <p:spPr>
          <a:xfrm rot="1800000">
            <a:off x="325120" y="1469390"/>
            <a:ext cx="1123315" cy="112331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红色案例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10" name="Text 8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70700" y="4445"/>
            <a:ext cx="5321300" cy="6580505"/>
          </a:xfrm>
          <a:custGeom>
            <a:avLst/>
            <a:gdLst/>
            <a:ahLst/>
            <a:cxnLst/>
            <a:rect l="l" t="t" r="r" b="b"/>
            <a:pathLst>
              <a:path w="5321300" h="6580505">
                <a:moveTo>
                  <a:pt x="853585" y="0"/>
                </a:moveTo>
                <a:lnTo>
                  <a:pt x="5321300" y="0"/>
                </a:lnTo>
                <a:lnTo>
                  <a:pt x="5321300" y="6580505"/>
                </a:lnTo>
                <a:lnTo>
                  <a:pt x="916820" y="6580505"/>
                </a:lnTo>
                <a:lnTo>
                  <a:pt x="813147" y="6412810"/>
                </a:lnTo>
                <a:cubicBezTo>
                  <a:pt x="305157" y="5550353"/>
                  <a:pt x="0" y="4444664"/>
                  <a:pt x="0" y="3239111"/>
                </a:cubicBezTo>
                <a:cubicBezTo>
                  <a:pt x="0" y="2033558"/>
                  <a:pt x="305157" y="927868"/>
                  <a:pt x="813146" y="65411"/>
                </a:cubicBezTo>
                <a:close/>
              </a:path>
            </a:pathLst>
          </a:custGeom>
          <a:solidFill>
            <a:srgbClr val="1E46EB"/>
          </a:solidFill>
        </p:spPr>
      </p:sp>
      <p:sp>
        <p:nvSpPr>
          <p:cNvPr id="18" name="Text 16"/>
          <p:cNvSpPr/>
          <p:nvPr/>
        </p:nvSpPr>
        <p:spPr>
          <a:xfrm>
            <a:off x="6870700" y="4445"/>
            <a:ext cx="5321300" cy="65805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56005" y="1828800"/>
            <a:ext cx="10176510" cy="39433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9050">
            <a:solidFill>
              <a:srgbClr val="D2DAFB"/>
            </a:solidFill>
            <a:prstDash val="solid"/>
          </a:ln>
          <a:effectLst>
            <a:outerShdw blurRad="50800" dist="50800" dir="2700000" algn="bl" rotWithShape="0">
              <a:srgbClr val="1E46EB">
                <a:alpha val="25882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56005" y="1828800"/>
            <a:ext cx="10176510" cy="39433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509078" y="2271395"/>
            <a:ext cx="428561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红色家书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509078" y="2775585"/>
            <a:ext cx="4284228" cy="28613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一张 1:1.5 比例的“红色家书”卡片设计稿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sz="2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思考：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 ArkUI 中如何让卡片在所有屏幕上保持 1:1.5 且四周留 12 vp 内边距</a:t>
            </a:r>
            <a:endParaRPr lang="en-US" sz="2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144578" y="2144395"/>
            <a:ext cx="0" cy="3312160"/>
          </a:xfrm>
          <a:prstGeom prst="straightConnector1">
            <a:avLst/>
          </a:prstGeom>
          <a:noFill/>
          <a:ln w="12700">
            <a:solidFill>
              <a:srgbClr val="0B207A"/>
            </a:solidFill>
            <a:prstDash val="dash"/>
            <a:headEnd type="none"/>
            <a:tailEnd type="none"/>
          </a:ln>
        </p:spPr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24115" y="1743075"/>
            <a:ext cx="311785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1:09:24-d0si2p475iks832jegeg.png"/>
          <p:cNvPicPr>
            <a:picLocks noChangeAspect="1"/>
          </p:cNvPicPr>
          <p:nvPr/>
        </p:nvPicPr>
        <p:blipFill>
          <a:blip r:embed="rId1"/>
          <a:srcRect l="13" r="13"/>
          <a:stretch>
            <a:fillRect/>
          </a:stretch>
        </p:blipFill>
        <p:spPr>
          <a:xfrm>
            <a:off x="-635" y="0"/>
            <a:ext cx="12207240" cy="68326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335655" y="3239909"/>
            <a:ext cx="5956796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位置控制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563724" y="1433195"/>
            <a:ext cx="5956796" cy="1473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 rot="20340000">
            <a:off x="5207353" y="2025906"/>
            <a:ext cx="2808847" cy="68427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gradFill flip="none" rotWithShape="1">
              <a:gsLst>
                <a:gs pos="0">
                  <a:srgbClr val="1E46EB">
                    <a:alpha val="0"/>
                  </a:srgbClr>
                </a:gs>
                <a:gs pos="24000">
                  <a:srgbClr val="1E46EB">
                    <a:alpha val="0"/>
                  </a:srgbClr>
                </a:gs>
                <a:gs pos="100000">
                  <a:srgbClr val="1E46EB"/>
                </a:gs>
              </a:gsLst>
              <a:lin ang="5400000" scaled="1"/>
            </a:gradFill>
            <a:prstDash val="solid"/>
          </a:ln>
        </p:spPr>
      </p:sp>
      <p:sp>
        <p:nvSpPr>
          <p:cNvPr id="14" name="Text 11"/>
          <p:cNvSpPr/>
          <p:nvPr/>
        </p:nvSpPr>
        <p:spPr>
          <a:xfrm rot="20340000">
            <a:off x="5207353" y="2025906"/>
            <a:ext cx="2808847" cy="6842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044755" y="2859562"/>
            <a:ext cx="180054" cy="180071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6" name="Text 13"/>
          <p:cNvSpPr/>
          <p:nvPr/>
        </p:nvSpPr>
        <p:spPr>
          <a:xfrm>
            <a:off x="6044755" y="2859562"/>
            <a:ext cx="180054" cy="18007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878727" y="2074041"/>
            <a:ext cx="90027" cy="90036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8" name="Text 15"/>
          <p:cNvSpPr/>
          <p:nvPr/>
        </p:nvSpPr>
        <p:spPr>
          <a:xfrm>
            <a:off x="7878727" y="2074041"/>
            <a:ext cx="90027" cy="9003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74040" y="46799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绝对定位position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69315" y="1894205"/>
            <a:ext cx="4895850" cy="285750"/>
          </a:xfrm>
          <a:prstGeom prst="roundRect">
            <a:avLst>
              <a:gd name="adj" fmla="val 50000"/>
            </a:avLst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869315" y="1894205"/>
            <a:ext cx="4895850" cy="2857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074420" y="2018665"/>
            <a:ext cx="4485640" cy="3997960"/>
          </a:xfrm>
          <a:prstGeom prst="rect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  <a:effectLst>
            <a:outerShdw blurRad="50800" dist="26941" dir="2700000" algn="bl" rotWithShape="0">
              <a:srgbClr val="000000">
                <a:alpha val="4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1074420" y="2018665"/>
            <a:ext cx="4485640" cy="39979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82065" y="2446020"/>
            <a:ext cx="4070985" cy="3794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绝对定位定义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81430" y="3121660"/>
            <a:ext cx="4072255" cy="19380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position方法用于绝对定位，以父容器的顶点为参照点。它不影响父容器的布局，仅在绘制阶段调整组件的位置。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6463665" y="1894205"/>
            <a:ext cx="4895850" cy="285750"/>
          </a:xfrm>
          <a:prstGeom prst="roundRect">
            <a:avLst>
              <a:gd name="adj" fmla="val 50000"/>
            </a:avLst>
          </a:prstGeom>
          <a:solidFill>
            <a:srgbClr val="1E46EB"/>
          </a:solidFill>
        </p:spPr>
      </p:sp>
      <p:sp>
        <p:nvSpPr>
          <p:cNvPr id="22" name="Text 20"/>
          <p:cNvSpPr/>
          <p:nvPr/>
        </p:nvSpPr>
        <p:spPr>
          <a:xfrm>
            <a:off x="6463665" y="1894205"/>
            <a:ext cx="4895850" cy="2857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668770" y="2018665"/>
            <a:ext cx="4485640" cy="3997960"/>
          </a:xfrm>
          <a:prstGeom prst="rect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  <a:effectLst>
            <a:outerShdw blurRad="50800" dist="26941" dir="2700000" algn="bl" rotWithShape="0">
              <a:srgbClr val="000000">
                <a:alpha val="4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6668770" y="2018665"/>
            <a:ext cx="4485640" cy="39979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876415" y="2446020"/>
            <a:ext cx="4070985" cy="3794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使用场景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875780" y="3121660"/>
            <a:ext cx="4072255" cy="23069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绝对定位适用于需要将组件精确放置在父容器中的特定位置的场景，但可能会破坏原有的布局结构。</a:t>
            </a:r>
            <a:endParaRPr lang="en-US" sz="2400" dirty="0"/>
          </a:p>
        </p:txBody>
      </p:sp>
      <p:pic>
        <p:nvPicPr>
          <p:cNvPr id="27" name="图片 -21474825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29015" y="66675"/>
            <a:ext cx="2070100" cy="177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文本框 27"/>
          <p:cNvSpPr txBox="1"/>
          <p:nvPr/>
        </p:nvSpPr>
        <p:spPr>
          <a:xfrm>
            <a:off x="6294755" y="222885"/>
            <a:ext cx="2056130" cy="1568450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t">
            <a:spAutoFit/>
          </a:bodyPr>
          <a:p>
            <a:r>
              <a:rPr lang="zh-CN" altLang="en-US" sz="2400"/>
              <a:t> .position({ </a:t>
            </a:r>
            <a:endParaRPr lang="zh-CN" altLang="en-US" sz="2400"/>
          </a:p>
          <a:p>
            <a:r>
              <a:rPr lang="zh-CN" altLang="en-US" sz="2400"/>
              <a:t>            x: 220,</a:t>
            </a:r>
            <a:endParaRPr lang="zh-CN" altLang="en-US" sz="2400"/>
          </a:p>
          <a:p>
            <a:r>
              <a:rPr lang="zh-CN" altLang="en-US" sz="2400"/>
              <a:t>            y: 0</a:t>
            </a:r>
            <a:endParaRPr lang="zh-CN" altLang="en-US" sz="2400"/>
          </a:p>
          <a:p>
            <a:r>
              <a:rPr lang="zh-CN" altLang="en-US" sz="2400"/>
              <a:t>          })</a:t>
            </a:r>
            <a:endParaRPr lang="zh-CN" altLang="en-US"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31495" y="62293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相对定位offset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119755" y="1664335"/>
            <a:ext cx="8328025" cy="213487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3119755" y="1664335"/>
            <a:ext cx="8328025" cy="21348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408045" y="1944370"/>
            <a:ext cx="7664450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相对定位定义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3408045" y="2394585"/>
            <a:ext cx="7663180" cy="10147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相对定位适用于需要对组件进行微调的场景，例如调整文本或图标的位置，以实现更好的视觉效果。</a:t>
            </a:r>
            <a:endParaRPr lang="en-US" sz="2000" dirty="0"/>
          </a:p>
        </p:txBody>
      </p:sp>
      <p:sp>
        <p:nvSpPr>
          <p:cNvPr id="20" name="Shape 17"/>
          <p:cNvSpPr/>
          <p:nvPr/>
        </p:nvSpPr>
        <p:spPr>
          <a:xfrm flipH="1">
            <a:off x="744855" y="3976370"/>
            <a:ext cx="7296785" cy="213487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21" name="Text 18"/>
          <p:cNvSpPr/>
          <p:nvPr/>
        </p:nvSpPr>
        <p:spPr>
          <a:xfrm>
            <a:off x="744855" y="3976370"/>
            <a:ext cx="8328025" cy="21348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1121410" y="4246245"/>
            <a:ext cx="660082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使用场景</a:t>
            </a:r>
            <a:endParaRPr lang="en-US" sz="2400" b="1" dirty="0">
              <a:solidFill>
                <a:srgbClr val="FFFFFF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1121410" y="4706620"/>
            <a:ext cx="6751320" cy="10147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offset方法用于相对定位，基于组件当前位置进行偏移。它仅影响组件自身的布局，不影响父容器和其他组件。</a:t>
            </a:r>
            <a:endParaRPr lang="en-US" sz="2000" dirty="0"/>
          </a:p>
        </p:txBody>
      </p:sp>
      <p:pic>
        <p:nvPicPr>
          <p:cNvPr id="25" name="图片 -21474825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6595" y="3976370"/>
            <a:ext cx="3131185" cy="20389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" name="文本框 25"/>
          <p:cNvSpPr txBox="1"/>
          <p:nvPr/>
        </p:nvSpPr>
        <p:spPr>
          <a:xfrm>
            <a:off x="744855" y="1664335"/>
            <a:ext cx="2374900" cy="2061210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t">
            <a:spAutoFit/>
          </a:bodyPr>
          <a:p>
            <a:r>
              <a:rPr lang="zh-CN" altLang="en-US" sz="3200"/>
              <a:t> .offset({           </a:t>
            </a:r>
            <a:endParaRPr lang="zh-CN" altLang="en-US" sz="3200"/>
          </a:p>
          <a:p>
            <a:r>
              <a:rPr lang="zh-CN" altLang="en-US" sz="3200"/>
              <a:t> </a:t>
            </a:r>
            <a:r>
              <a:rPr lang="en-US" altLang="zh-CN" sz="3200"/>
              <a:t>         </a:t>
            </a:r>
            <a:r>
              <a:rPr lang="zh-CN" altLang="en-US" sz="3200"/>
              <a:t>  x: 10,</a:t>
            </a:r>
            <a:endParaRPr lang="zh-CN" altLang="en-US" sz="3200"/>
          </a:p>
          <a:p>
            <a:r>
              <a:rPr lang="zh-CN" altLang="en-US" sz="3200"/>
              <a:t>            y: 10</a:t>
            </a:r>
            <a:endParaRPr lang="zh-CN" altLang="en-US" sz="3200"/>
          </a:p>
          <a:p>
            <a:r>
              <a:rPr lang="zh-CN" altLang="en-US" sz="3200"/>
              <a:t>          })</a:t>
            </a:r>
            <a:endParaRPr lang="zh-CN" altLang="en-US" sz="3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锚点设置markAnchor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4410075" y="3754755"/>
            <a:ext cx="6898005" cy="2216785"/>
          </a:xfrm>
          <a:prstGeom prst="roundRect">
            <a:avLst>
              <a:gd name="adj" fmla="val 5520"/>
            </a:avLst>
          </a:prstGeom>
          <a:solidFill>
            <a:srgbClr val="1CA97E"/>
          </a:solidFill>
        </p:spPr>
      </p:sp>
      <p:sp>
        <p:nvSpPr>
          <p:cNvPr id="17" name="Text 14"/>
          <p:cNvSpPr/>
          <p:nvPr/>
        </p:nvSpPr>
        <p:spPr>
          <a:xfrm>
            <a:off x="4410075" y="3754755"/>
            <a:ext cx="6898005" cy="221678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 rot="16200000">
            <a:off x="3799840" y="-734060"/>
            <a:ext cx="36195" cy="5939790"/>
          </a:xfrm>
          <a:prstGeom prst="rect">
            <a:avLst/>
          </a:prstGeom>
          <a:gradFill flip="none" rotWithShape="1">
            <a:gsLst>
              <a:gs pos="0">
                <a:srgbClr val="9EBDF6">
                  <a:alpha val="0"/>
                </a:srgbClr>
              </a:gs>
              <a:gs pos="100000">
                <a:srgbClr val="1E46EB"/>
              </a:gs>
            </a:gsLst>
            <a:lin ang="16200000" scaled="1"/>
          </a:gradFill>
        </p:spPr>
      </p:sp>
      <p:sp>
        <p:nvSpPr>
          <p:cNvPr id="19" name="Text 16"/>
          <p:cNvSpPr/>
          <p:nvPr/>
        </p:nvSpPr>
        <p:spPr>
          <a:xfrm rot="16200000">
            <a:off x="3799840" y="-734060"/>
            <a:ext cx="36195" cy="593979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819150" y="1655445"/>
            <a:ext cx="10554970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锚点定义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819150" y="2330450"/>
            <a:ext cx="10554335" cy="7127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markAnchor方法用于设置组件的锚点，以自身顶点为基准进行偏移。它不影响父容器的布局，仅在绘制阶段生效。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4566920" y="3982720"/>
            <a:ext cx="6375600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使用场景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4566920" y="4432935"/>
            <a:ext cx="6377305" cy="8915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锚点设置适用于需要调整组件自身位置的场景，例如在复杂布局中实现精确的对齐效果。</a:t>
            </a:r>
            <a:endParaRPr lang="en-US" sz="2000" dirty="0"/>
          </a:p>
        </p:txBody>
      </p:sp>
      <p:pic>
        <p:nvPicPr>
          <p:cNvPr id="24" name="图片 -21474825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6450" y="3803650"/>
            <a:ext cx="3409315" cy="21678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文本框 24"/>
          <p:cNvSpPr txBox="1"/>
          <p:nvPr/>
        </p:nvSpPr>
        <p:spPr>
          <a:xfrm>
            <a:off x="6292850" y="573405"/>
            <a:ext cx="2689225" cy="1568450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t">
            <a:spAutoFit/>
          </a:bodyPr>
          <a:p>
            <a:r>
              <a:rPr lang="zh-CN" altLang="en-US" sz="2400"/>
              <a:t> .markAnchor({ </a:t>
            </a:r>
            <a:endParaRPr lang="zh-CN" altLang="en-US" sz="2400"/>
          </a:p>
          <a:p>
            <a:r>
              <a:rPr lang="zh-CN" altLang="en-US" sz="2400"/>
              <a:t>            x: 10,</a:t>
            </a:r>
            <a:endParaRPr lang="zh-CN" altLang="en-US" sz="2400"/>
          </a:p>
          <a:p>
            <a:r>
              <a:rPr lang="zh-CN" altLang="en-US" sz="2400"/>
              <a:t>            y: 10</a:t>
            </a:r>
            <a:endParaRPr lang="zh-CN" altLang="en-US" sz="2400"/>
          </a:p>
          <a:p>
            <a:r>
              <a:rPr lang="zh-CN" altLang="en-US" sz="2400"/>
              <a:t>          })</a:t>
            </a:r>
            <a:endParaRPr lang="zh-CN" alt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57250" y="-731520"/>
            <a:ext cx="2407920" cy="240792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57250" y="-731520"/>
            <a:ext cx="2407920" cy="24079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96910" y="-122428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7" name="Text 5"/>
          <p:cNvSpPr/>
          <p:nvPr/>
        </p:nvSpPr>
        <p:spPr>
          <a:xfrm>
            <a:off x="8296910" y="-122428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01310" y="214376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5401310" y="214376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90905" y="1750695"/>
            <a:ext cx="9448800" cy="4665345"/>
          </a:xfrm>
          <a:prstGeom prst="roundRect">
            <a:avLst>
              <a:gd name="adj" fmla="val 4992"/>
            </a:avLst>
          </a:prstGeom>
          <a:solidFill>
            <a:srgbClr val="FFFFFF"/>
          </a:solidFill>
          <a:ln w="19050">
            <a:gradFill flip="none" rotWithShape="1">
              <a:gsLst>
                <a:gs pos="0">
                  <a:srgbClr val="1031B7">
                    <a:alpha val="0"/>
                  </a:srgbClr>
                </a:gs>
                <a:gs pos="14000">
                  <a:srgbClr val="1031B7">
                    <a:alpha val="0"/>
                  </a:srgbClr>
                </a:gs>
                <a:gs pos="100000">
                  <a:srgbClr val="1E46EB"/>
                </a:gs>
              </a:gsLst>
              <a:lin ang="10800000" scaled="1"/>
            </a:gradFill>
            <a:prstDash val="solid"/>
          </a:ln>
        </p:spPr>
        <p:txBody>
          <a:bodyPr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890905" y="1750695"/>
            <a:ext cx="9448800" cy="466534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12" name="Image 0" descr="https://test-kimi-img.moonshot.cn/pub/slides/slides_tmpl/image/25-05-30-11:09:14-d0si2mk75iks832jegd0.png"/>
          <p:cNvPicPr>
            <a:picLocks noChangeAspect="1"/>
          </p:cNvPicPr>
          <p:nvPr/>
        </p:nvPicPr>
        <p:blipFill>
          <a:blip r:embed="rId1"/>
          <a:srcRect l="32" r="32"/>
          <a:stretch>
            <a:fillRect/>
          </a:stretch>
        </p:blipFill>
        <p:spPr>
          <a:xfrm>
            <a:off x="8250555" y="-13970"/>
            <a:ext cx="3941445" cy="687197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14" name="Text 11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3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1118235" y="647700"/>
            <a:ext cx="6924675" cy="922020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18" name="Text 15"/>
          <p:cNvSpPr/>
          <p:nvPr/>
        </p:nvSpPr>
        <p:spPr>
          <a:xfrm>
            <a:off x="1118235" y="647700"/>
            <a:ext cx="6924675" cy="922020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目录</a:t>
            </a:r>
            <a:r>
              <a:rPr lang="en-US" sz="32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/CONTENTS</a:t>
            </a:r>
            <a:endParaRPr lang="en-US" sz="1600" dirty="0"/>
          </a:p>
        </p:txBody>
      </p:sp>
      <p:sp>
        <p:nvSpPr>
          <p:cNvPr id="19" name="Text 16"/>
          <p:cNvSpPr/>
          <p:nvPr>
            <p:custDataLst>
              <p:tags r:id="rId2"/>
            </p:custDataLst>
          </p:nvPr>
        </p:nvSpPr>
        <p:spPr>
          <a:xfrm>
            <a:off x="1214755" y="2065020"/>
            <a:ext cx="780415" cy="490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20" name="Text 17"/>
          <p:cNvSpPr/>
          <p:nvPr>
            <p:custDataLst>
              <p:tags r:id="rId3"/>
            </p:custDataLst>
          </p:nvPr>
        </p:nvSpPr>
        <p:spPr>
          <a:xfrm>
            <a:off x="2169160" y="2118360"/>
            <a:ext cx="6160135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尺寸设置</a:t>
            </a:r>
            <a:endParaRPr lang="en-US" sz="1600" dirty="0"/>
          </a:p>
        </p:txBody>
      </p:sp>
      <p:sp>
        <p:nvSpPr>
          <p:cNvPr id="21" name="Text 18"/>
          <p:cNvSpPr/>
          <p:nvPr>
            <p:custDataLst>
              <p:tags r:id="rId4"/>
            </p:custDataLst>
          </p:nvPr>
        </p:nvSpPr>
        <p:spPr>
          <a:xfrm>
            <a:off x="1214755" y="2757805"/>
            <a:ext cx="818515" cy="490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CA97E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2" name="Text 19"/>
          <p:cNvSpPr/>
          <p:nvPr>
            <p:custDataLst>
              <p:tags r:id="rId5"/>
            </p:custDataLst>
          </p:nvPr>
        </p:nvSpPr>
        <p:spPr>
          <a:xfrm>
            <a:off x="2169160" y="2809875"/>
            <a:ext cx="6160135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边距控制</a:t>
            </a:r>
            <a:endParaRPr lang="en-US" sz="1600" dirty="0"/>
          </a:p>
        </p:txBody>
      </p:sp>
      <p:sp>
        <p:nvSpPr>
          <p:cNvPr id="23" name="Text 20"/>
          <p:cNvSpPr/>
          <p:nvPr>
            <p:custDataLst>
              <p:tags r:id="rId6"/>
            </p:custDataLst>
          </p:nvPr>
        </p:nvSpPr>
        <p:spPr>
          <a:xfrm>
            <a:off x="1214755" y="3450590"/>
            <a:ext cx="818515" cy="490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24" name="Text 21"/>
          <p:cNvSpPr/>
          <p:nvPr>
            <p:custDataLst>
              <p:tags r:id="rId7"/>
            </p:custDataLst>
          </p:nvPr>
        </p:nvSpPr>
        <p:spPr>
          <a:xfrm>
            <a:off x="2169160" y="3502660"/>
            <a:ext cx="6160135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位置控制</a:t>
            </a:r>
            <a:endParaRPr lang="en-US" sz="1600" dirty="0"/>
          </a:p>
        </p:txBody>
      </p:sp>
      <p:sp>
        <p:nvSpPr>
          <p:cNvPr id="25" name="Text 22"/>
          <p:cNvSpPr/>
          <p:nvPr>
            <p:custDataLst>
              <p:tags r:id="rId8"/>
            </p:custDataLst>
          </p:nvPr>
        </p:nvSpPr>
        <p:spPr>
          <a:xfrm>
            <a:off x="1214755" y="4143375"/>
            <a:ext cx="818515" cy="490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CA97E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sp>
        <p:nvSpPr>
          <p:cNvPr id="26" name="Text 23"/>
          <p:cNvSpPr/>
          <p:nvPr>
            <p:custDataLst>
              <p:tags r:id="rId9"/>
            </p:custDataLst>
          </p:nvPr>
        </p:nvSpPr>
        <p:spPr>
          <a:xfrm>
            <a:off x="2169160" y="4195445"/>
            <a:ext cx="6160135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背景与边框</a:t>
            </a:r>
            <a:endParaRPr lang="en-US" sz="1600" dirty="0"/>
          </a:p>
        </p:txBody>
      </p:sp>
      <p:sp>
        <p:nvSpPr>
          <p:cNvPr id="27" name="Text 24"/>
          <p:cNvSpPr/>
          <p:nvPr>
            <p:custDataLst>
              <p:tags r:id="rId10"/>
            </p:custDataLst>
          </p:nvPr>
        </p:nvSpPr>
        <p:spPr>
          <a:xfrm>
            <a:off x="1214755" y="4836160"/>
            <a:ext cx="818515" cy="490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sp>
        <p:nvSpPr>
          <p:cNvPr id="28" name="Text 25"/>
          <p:cNvSpPr/>
          <p:nvPr>
            <p:custDataLst>
              <p:tags r:id="rId11"/>
            </p:custDataLst>
          </p:nvPr>
        </p:nvSpPr>
        <p:spPr>
          <a:xfrm>
            <a:off x="2169160" y="4888230"/>
            <a:ext cx="6160135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对齐与布局</a:t>
            </a:r>
            <a:endParaRPr lang="en-US" sz="1600" dirty="0"/>
          </a:p>
        </p:txBody>
      </p:sp>
      <p:sp>
        <p:nvSpPr>
          <p:cNvPr id="29" name="Shape 26"/>
          <p:cNvSpPr/>
          <p:nvPr>
            <p:custDataLst>
              <p:tags r:id="rId12"/>
            </p:custDataLst>
          </p:nvPr>
        </p:nvSpPr>
        <p:spPr>
          <a:xfrm>
            <a:off x="1239520" y="2037715"/>
            <a:ext cx="311785" cy="312420"/>
          </a:xfrm>
          <a:prstGeom prst="ellipse">
            <a:avLst/>
          </a:prstGeom>
          <a:gradFill flip="none" rotWithShape="1">
            <a:gsLst>
              <a:gs pos="0">
                <a:srgbClr val="1E46EB"/>
              </a:gs>
              <a:gs pos="76000">
                <a:srgbClr val="1E46EB">
                  <a:alpha val="0"/>
                </a:srgbClr>
              </a:gs>
              <a:gs pos="100000">
                <a:srgbClr val="1E46EB">
                  <a:alpha val="0"/>
                </a:srgbClr>
              </a:gs>
            </a:gsLst>
            <a:lin ang="2700000" scaled="1"/>
          </a:gradFill>
        </p:spPr>
      </p:sp>
      <p:sp>
        <p:nvSpPr>
          <p:cNvPr id="30" name="Text 27"/>
          <p:cNvSpPr/>
          <p:nvPr/>
        </p:nvSpPr>
        <p:spPr>
          <a:xfrm>
            <a:off x="1239520" y="2037715"/>
            <a:ext cx="311785" cy="3124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1" name="Shape 28"/>
          <p:cNvSpPr/>
          <p:nvPr>
            <p:custDataLst>
              <p:tags r:id="rId13"/>
            </p:custDataLst>
          </p:nvPr>
        </p:nvSpPr>
        <p:spPr>
          <a:xfrm>
            <a:off x="1239520" y="2738120"/>
            <a:ext cx="311785" cy="312420"/>
          </a:xfrm>
          <a:prstGeom prst="ellipse">
            <a:avLst/>
          </a:prstGeom>
          <a:gradFill flip="none" rotWithShape="1">
            <a:gsLst>
              <a:gs pos="0">
                <a:srgbClr val="1CA97E"/>
              </a:gs>
              <a:gs pos="76000">
                <a:srgbClr val="1CA97E">
                  <a:alpha val="0"/>
                </a:srgbClr>
              </a:gs>
              <a:gs pos="100000">
                <a:srgbClr val="1CA97E">
                  <a:alpha val="0"/>
                </a:srgbClr>
              </a:gs>
            </a:gsLst>
            <a:lin ang="2700000" scaled="1"/>
          </a:gradFill>
        </p:spPr>
      </p:sp>
      <p:sp>
        <p:nvSpPr>
          <p:cNvPr id="32" name="Text 29"/>
          <p:cNvSpPr/>
          <p:nvPr/>
        </p:nvSpPr>
        <p:spPr>
          <a:xfrm>
            <a:off x="1239520" y="2738120"/>
            <a:ext cx="311785" cy="3124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3" name="Shape 30"/>
          <p:cNvSpPr/>
          <p:nvPr>
            <p:custDataLst>
              <p:tags r:id="rId14"/>
            </p:custDataLst>
          </p:nvPr>
        </p:nvSpPr>
        <p:spPr>
          <a:xfrm>
            <a:off x="1239520" y="3438525"/>
            <a:ext cx="311785" cy="312420"/>
          </a:xfrm>
          <a:prstGeom prst="ellipse">
            <a:avLst/>
          </a:prstGeom>
          <a:gradFill flip="none" rotWithShape="1">
            <a:gsLst>
              <a:gs pos="0">
                <a:srgbClr val="1E46EB"/>
              </a:gs>
              <a:gs pos="76000">
                <a:srgbClr val="1E46EB">
                  <a:alpha val="0"/>
                </a:srgbClr>
              </a:gs>
              <a:gs pos="100000">
                <a:srgbClr val="1E46EB">
                  <a:alpha val="0"/>
                </a:srgbClr>
              </a:gs>
            </a:gsLst>
            <a:lin ang="2700000" scaled="1"/>
          </a:gradFill>
        </p:spPr>
      </p:sp>
      <p:sp>
        <p:nvSpPr>
          <p:cNvPr id="34" name="Text 31"/>
          <p:cNvSpPr/>
          <p:nvPr/>
        </p:nvSpPr>
        <p:spPr>
          <a:xfrm>
            <a:off x="1239520" y="3438525"/>
            <a:ext cx="311785" cy="3124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5" name="Shape 32"/>
          <p:cNvSpPr/>
          <p:nvPr>
            <p:custDataLst>
              <p:tags r:id="rId15"/>
            </p:custDataLst>
          </p:nvPr>
        </p:nvSpPr>
        <p:spPr>
          <a:xfrm>
            <a:off x="1239520" y="4138930"/>
            <a:ext cx="311785" cy="312420"/>
          </a:xfrm>
          <a:prstGeom prst="ellipse">
            <a:avLst/>
          </a:prstGeom>
          <a:gradFill flip="none" rotWithShape="1">
            <a:gsLst>
              <a:gs pos="0">
                <a:srgbClr val="1CA97E"/>
              </a:gs>
              <a:gs pos="76000">
                <a:srgbClr val="1CA97E">
                  <a:alpha val="0"/>
                </a:srgbClr>
              </a:gs>
              <a:gs pos="100000">
                <a:srgbClr val="1CA97E">
                  <a:alpha val="0"/>
                </a:srgbClr>
              </a:gs>
            </a:gsLst>
            <a:lin ang="2700000" scaled="1"/>
          </a:gradFill>
        </p:spPr>
      </p:sp>
      <p:sp>
        <p:nvSpPr>
          <p:cNvPr id="36" name="Text 33"/>
          <p:cNvSpPr/>
          <p:nvPr/>
        </p:nvSpPr>
        <p:spPr>
          <a:xfrm>
            <a:off x="1239520" y="4138930"/>
            <a:ext cx="311785" cy="3124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7" name="Shape 34"/>
          <p:cNvSpPr/>
          <p:nvPr>
            <p:custDataLst>
              <p:tags r:id="rId16"/>
            </p:custDataLst>
          </p:nvPr>
        </p:nvSpPr>
        <p:spPr>
          <a:xfrm>
            <a:off x="1239520" y="4839335"/>
            <a:ext cx="311785" cy="312420"/>
          </a:xfrm>
          <a:prstGeom prst="ellipse">
            <a:avLst/>
          </a:prstGeom>
          <a:gradFill flip="none" rotWithShape="1">
            <a:gsLst>
              <a:gs pos="0">
                <a:srgbClr val="1E46EB"/>
              </a:gs>
              <a:gs pos="76000">
                <a:srgbClr val="1E46EB">
                  <a:alpha val="0"/>
                </a:srgbClr>
              </a:gs>
              <a:gs pos="100000">
                <a:srgbClr val="1E46EB">
                  <a:alpha val="0"/>
                </a:srgbClr>
              </a:gs>
            </a:gsLst>
            <a:lin ang="2700000" scaled="1"/>
          </a:gradFill>
        </p:spPr>
      </p:sp>
      <p:sp>
        <p:nvSpPr>
          <p:cNvPr id="38" name="Text 35"/>
          <p:cNvSpPr/>
          <p:nvPr/>
        </p:nvSpPr>
        <p:spPr>
          <a:xfrm>
            <a:off x="1239520" y="4839335"/>
            <a:ext cx="311785" cy="3124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7" name="Text 16"/>
          <p:cNvSpPr/>
          <p:nvPr>
            <p:custDataLst>
              <p:tags r:id="rId17"/>
            </p:custDataLst>
          </p:nvPr>
        </p:nvSpPr>
        <p:spPr>
          <a:xfrm>
            <a:off x="5281930" y="2011680"/>
            <a:ext cx="780415" cy="5835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06</a:t>
            </a:r>
            <a:endParaRPr lang="en-US" sz="1600" dirty="0"/>
          </a:p>
        </p:txBody>
      </p:sp>
      <p:sp>
        <p:nvSpPr>
          <p:cNvPr id="68" name="Text 17"/>
          <p:cNvSpPr/>
          <p:nvPr>
            <p:custDataLst>
              <p:tags r:id="rId18"/>
            </p:custDataLst>
          </p:nvPr>
        </p:nvSpPr>
        <p:spPr>
          <a:xfrm>
            <a:off x="6236335" y="2065020"/>
            <a:ext cx="61601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p>
            <a:pPr marL="0" indent="0" algn="l">
              <a:lnSpc>
                <a:spcPct val="100000"/>
              </a:lnSpc>
              <a:buNone/>
            </a:pPr>
            <a:r>
              <a:rPr lang="zh-CN" alt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显隐</a:t>
            </a:r>
            <a:r>
              <a:rPr lang="zh-CN" alt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性</a:t>
            </a:r>
            <a:endParaRPr lang="zh-CN" altLang="en-US" sz="2800" b="1" dirty="0">
              <a:solidFill>
                <a:srgbClr val="40404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9" name="Text 18"/>
          <p:cNvSpPr/>
          <p:nvPr>
            <p:custDataLst>
              <p:tags r:id="rId19"/>
            </p:custDataLst>
          </p:nvPr>
        </p:nvSpPr>
        <p:spPr>
          <a:xfrm>
            <a:off x="5281930" y="2704465"/>
            <a:ext cx="818515" cy="5835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CA97E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07</a:t>
            </a:r>
            <a:endParaRPr lang="en-US" sz="1600" dirty="0"/>
          </a:p>
        </p:txBody>
      </p:sp>
      <p:sp>
        <p:nvSpPr>
          <p:cNvPr id="70" name="Text 19"/>
          <p:cNvSpPr/>
          <p:nvPr>
            <p:custDataLst>
              <p:tags r:id="rId20"/>
            </p:custDataLst>
          </p:nvPr>
        </p:nvSpPr>
        <p:spPr>
          <a:xfrm>
            <a:off x="6236335" y="2756535"/>
            <a:ext cx="61601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p>
            <a:pPr marL="0" indent="0" algn="l">
              <a:lnSpc>
                <a:spcPct val="100000"/>
              </a:lnSpc>
              <a:buNone/>
            </a:pPr>
            <a:r>
              <a:rPr lang="zh-CN" alt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多态状态样式</a:t>
            </a:r>
            <a:endParaRPr lang="en-US" altLang="zh-CN" sz="2800" b="1" dirty="0">
              <a:solidFill>
                <a:srgbClr val="40404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1" name="Text 20"/>
          <p:cNvSpPr/>
          <p:nvPr>
            <p:custDataLst>
              <p:tags r:id="rId21"/>
            </p:custDataLst>
          </p:nvPr>
        </p:nvSpPr>
        <p:spPr>
          <a:xfrm>
            <a:off x="5281930" y="4822190"/>
            <a:ext cx="818515" cy="5835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08</a:t>
            </a:r>
            <a:endParaRPr lang="en-US" sz="1600" dirty="0"/>
          </a:p>
        </p:txBody>
      </p:sp>
      <p:sp>
        <p:nvSpPr>
          <p:cNvPr id="72" name="Text 21"/>
          <p:cNvSpPr/>
          <p:nvPr>
            <p:custDataLst>
              <p:tags r:id="rId22"/>
            </p:custDataLst>
          </p:nvPr>
        </p:nvSpPr>
        <p:spPr>
          <a:xfrm>
            <a:off x="6236335" y="3449320"/>
            <a:ext cx="61601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@S</a:t>
            </a:r>
            <a:r>
              <a:rPr 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tyle</a:t>
            </a:r>
            <a:endParaRPr lang="en-US" sz="2800" b="1" dirty="0">
              <a:solidFill>
                <a:srgbClr val="40404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4" name="Text 23"/>
          <p:cNvSpPr/>
          <p:nvPr>
            <p:custDataLst>
              <p:tags r:id="rId23"/>
            </p:custDataLst>
          </p:nvPr>
        </p:nvSpPr>
        <p:spPr>
          <a:xfrm>
            <a:off x="6236335" y="4142105"/>
            <a:ext cx="61601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@Extend</a:t>
            </a:r>
            <a:endParaRPr lang="en-US" sz="1600" dirty="0"/>
          </a:p>
        </p:txBody>
      </p:sp>
      <p:sp>
        <p:nvSpPr>
          <p:cNvPr id="76" name="Text 25"/>
          <p:cNvSpPr/>
          <p:nvPr>
            <p:custDataLst>
              <p:tags r:id="rId24"/>
            </p:custDataLst>
          </p:nvPr>
        </p:nvSpPr>
        <p:spPr>
          <a:xfrm>
            <a:off x="6236335" y="4834890"/>
            <a:ext cx="61601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p>
            <a:pPr marL="0" indent="0" algn="l">
              <a:lnSpc>
                <a:spcPct val="100000"/>
              </a:lnSpc>
              <a:buNone/>
            </a:pPr>
            <a:r>
              <a:rPr lang="zh-CN" altLang="en-US" sz="2800" b="1" dirty="0">
                <a:solidFill>
                  <a:srgbClr val="40404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渐变</a:t>
            </a:r>
            <a:endParaRPr lang="zh-CN" altLang="en-US" sz="2800" b="1" dirty="0">
              <a:solidFill>
                <a:srgbClr val="40404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7" name="Shape 26"/>
          <p:cNvSpPr/>
          <p:nvPr>
            <p:custDataLst>
              <p:tags r:id="rId25"/>
            </p:custDataLst>
          </p:nvPr>
        </p:nvSpPr>
        <p:spPr>
          <a:xfrm>
            <a:off x="5306695" y="1984375"/>
            <a:ext cx="311785" cy="312420"/>
          </a:xfrm>
          <a:prstGeom prst="ellipse">
            <a:avLst/>
          </a:prstGeom>
          <a:gradFill flip="none" rotWithShape="1">
            <a:gsLst>
              <a:gs pos="0">
                <a:srgbClr val="1E46EB"/>
              </a:gs>
              <a:gs pos="76000">
                <a:srgbClr val="1E46EB">
                  <a:alpha val="0"/>
                </a:srgbClr>
              </a:gs>
              <a:gs pos="100000">
                <a:srgbClr val="1E46EB">
                  <a:alpha val="0"/>
                </a:srgbClr>
              </a:gs>
            </a:gsLst>
            <a:lin ang="2700000" scaled="1"/>
          </a:gradFill>
        </p:spPr>
      </p:sp>
      <p:sp>
        <p:nvSpPr>
          <p:cNvPr id="78" name="Text 27"/>
          <p:cNvSpPr/>
          <p:nvPr/>
        </p:nvSpPr>
        <p:spPr>
          <a:xfrm>
            <a:off x="5306695" y="1984375"/>
            <a:ext cx="311785" cy="3124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9" name="Shape 28"/>
          <p:cNvSpPr/>
          <p:nvPr>
            <p:custDataLst>
              <p:tags r:id="rId26"/>
            </p:custDataLst>
          </p:nvPr>
        </p:nvSpPr>
        <p:spPr>
          <a:xfrm>
            <a:off x="5306695" y="2684780"/>
            <a:ext cx="311785" cy="312420"/>
          </a:xfrm>
          <a:prstGeom prst="ellipse">
            <a:avLst/>
          </a:prstGeom>
          <a:gradFill flip="none" rotWithShape="1">
            <a:gsLst>
              <a:gs pos="0">
                <a:srgbClr val="1CA97E"/>
              </a:gs>
              <a:gs pos="76000">
                <a:srgbClr val="1CA97E">
                  <a:alpha val="0"/>
                </a:srgbClr>
              </a:gs>
              <a:gs pos="100000">
                <a:srgbClr val="1CA97E">
                  <a:alpha val="0"/>
                </a:srgbClr>
              </a:gs>
            </a:gsLst>
            <a:lin ang="2700000" scaled="1"/>
          </a:gradFill>
        </p:spPr>
      </p:sp>
      <p:sp>
        <p:nvSpPr>
          <p:cNvPr id="80" name="Text 29"/>
          <p:cNvSpPr/>
          <p:nvPr/>
        </p:nvSpPr>
        <p:spPr>
          <a:xfrm>
            <a:off x="5306695" y="2684780"/>
            <a:ext cx="311785" cy="3124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1" name="Shape 30"/>
          <p:cNvSpPr/>
          <p:nvPr>
            <p:custDataLst>
              <p:tags r:id="rId27"/>
            </p:custDataLst>
          </p:nvPr>
        </p:nvSpPr>
        <p:spPr>
          <a:xfrm>
            <a:off x="5306695" y="4810125"/>
            <a:ext cx="311785" cy="312420"/>
          </a:xfrm>
          <a:prstGeom prst="ellipse">
            <a:avLst/>
          </a:prstGeom>
          <a:gradFill flip="none" rotWithShape="1">
            <a:gsLst>
              <a:gs pos="0">
                <a:srgbClr val="1E46EB"/>
              </a:gs>
              <a:gs pos="76000">
                <a:srgbClr val="1E46EB">
                  <a:alpha val="0"/>
                </a:srgbClr>
              </a:gs>
              <a:gs pos="100000">
                <a:srgbClr val="1E46EB">
                  <a:alpha val="0"/>
                </a:srgbClr>
              </a:gs>
            </a:gsLst>
            <a:lin ang="2700000" scaled="1"/>
          </a:gradFill>
        </p:spPr>
      </p:sp>
      <p:sp>
        <p:nvSpPr>
          <p:cNvPr id="82" name="Text 31"/>
          <p:cNvSpPr/>
          <p:nvPr/>
        </p:nvSpPr>
        <p:spPr>
          <a:xfrm>
            <a:off x="5306695" y="4810125"/>
            <a:ext cx="311785" cy="3124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 rot="1800000">
            <a:off x="325120" y="1469390"/>
            <a:ext cx="1123315" cy="1123315"/>
          </a:xfrm>
          <a:custGeom>
            <a:avLst/>
            <a:gdLst/>
            <a:ahLst/>
            <a:cxnLst/>
            <a:rect l="l" t="t" r="r" b="b"/>
            <a:pathLst>
              <a:path w="1123315" h="1123315">
                <a:moveTo>
                  <a:pt x="411555" y="1103717"/>
                </a:moveTo>
                <a:cubicBezTo>
                  <a:pt x="411555" y="1103717"/>
                  <a:pt x="411555" y="1103717"/>
                  <a:pt x="711759" y="1103717"/>
                </a:cubicBezTo>
                <a:cubicBezTo>
                  <a:pt x="664474" y="1116783"/>
                  <a:pt x="613890" y="1123315"/>
                  <a:pt x="561107" y="1123315"/>
                </a:cubicBezTo>
                <a:cubicBezTo>
                  <a:pt x="509424" y="1123315"/>
                  <a:pt x="458840" y="1116783"/>
                  <a:pt x="411555" y="1103717"/>
                </a:cubicBezTo>
                <a:close/>
                <a:moveTo>
                  <a:pt x="279715" y="1047596"/>
                </a:moveTo>
                <a:lnTo>
                  <a:pt x="842709" y="1047596"/>
                </a:lnTo>
                <a:cubicBezTo>
                  <a:pt x="819662" y="1060625"/>
                  <a:pt x="796615" y="1072567"/>
                  <a:pt x="771374" y="1082338"/>
                </a:cubicBezTo>
                <a:cubicBezTo>
                  <a:pt x="771374" y="1082338"/>
                  <a:pt x="771374" y="1082338"/>
                  <a:pt x="349952" y="1082338"/>
                </a:cubicBezTo>
                <a:cubicBezTo>
                  <a:pt x="325808" y="1072567"/>
                  <a:pt x="301664" y="1060625"/>
                  <a:pt x="279715" y="1047596"/>
                </a:cubicBezTo>
                <a:close/>
                <a:moveTo>
                  <a:pt x="200433" y="992366"/>
                </a:moveTo>
                <a:lnTo>
                  <a:pt x="921991" y="992366"/>
                </a:lnTo>
                <a:cubicBezTo>
                  <a:pt x="906615" y="1004378"/>
                  <a:pt x="891240" y="1015297"/>
                  <a:pt x="875864" y="1026217"/>
                </a:cubicBezTo>
                <a:cubicBezTo>
                  <a:pt x="875864" y="1026217"/>
                  <a:pt x="875864" y="1026217"/>
                  <a:pt x="246560" y="1026217"/>
                </a:cubicBezTo>
                <a:cubicBezTo>
                  <a:pt x="230086" y="1015297"/>
                  <a:pt x="214710" y="1004378"/>
                  <a:pt x="200433" y="992366"/>
                </a:cubicBezTo>
                <a:close/>
                <a:moveTo>
                  <a:pt x="143421" y="936244"/>
                </a:moveTo>
                <a:lnTo>
                  <a:pt x="979003" y="936244"/>
                </a:lnTo>
                <a:cubicBezTo>
                  <a:pt x="968023" y="948493"/>
                  <a:pt x="957043" y="960742"/>
                  <a:pt x="944965" y="971877"/>
                </a:cubicBezTo>
                <a:cubicBezTo>
                  <a:pt x="944965" y="971877"/>
                  <a:pt x="944965" y="971877"/>
                  <a:pt x="177459" y="971877"/>
                </a:cubicBezTo>
                <a:cubicBezTo>
                  <a:pt x="165381" y="960742"/>
                  <a:pt x="153303" y="948493"/>
                  <a:pt x="143421" y="936244"/>
                </a:cubicBezTo>
                <a:close/>
                <a:moveTo>
                  <a:pt x="99771" y="881905"/>
                </a:moveTo>
                <a:lnTo>
                  <a:pt x="1023543" y="881905"/>
                </a:lnTo>
                <a:cubicBezTo>
                  <a:pt x="1014756" y="893916"/>
                  <a:pt x="1007067" y="904836"/>
                  <a:pt x="997181" y="915756"/>
                </a:cubicBezTo>
                <a:cubicBezTo>
                  <a:pt x="997181" y="915756"/>
                  <a:pt x="997181" y="915756"/>
                  <a:pt x="125034" y="915756"/>
                </a:cubicBezTo>
                <a:cubicBezTo>
                  <a:pt x="116247" y="904836"/>
                  <a:pt x="107459" y="893916"/>
                  <a:pt x="99771" y="881905"/>
                </a:cubicBezTo>
                <a:close/>
                <a:moveTo>
                  <a:pt x="65920" y="825784"/>
                </a:moveTo>
                <a:lnTo>
                  <a:pt x="1057394" y="825784"/>
                </a:lnTo>
                <a:cubicBezTo>
                  <a:pt x="1050806" y="837726"/>
                  <a:pt x="1044219" y="849669"/>
                  <a:pt x="1036533" y="860526"/>
                </a:cubicBezTo>
                <a:cubicBezTo>
                  <a:pt x="1036533" y="860526"/>
                  <a:pt x="1036533" y="860526"/>
                  <a:pt x="85683" y="860526"/>
                </a:cubicBezTo>
                <a:cubicBezTo>
                  <a:pt x="79095" y="849669"/>
                  <a:pt x="72507" y="837726"/>
                  <a:pt x="65920" y="825784"/>
                </a:cubicBezTo>
                <a:close/>
                <a:moveTo>
                  <a:pt x="39195" y="770553"/>
                </a:moveTo>
                <a:lnTo>
                  <a:pt x="1082337" y="770553"/>
                </a:lnTo>
                <a:cubicBezTo>
                  <a:pt x="1077945" y="781472"/>
                  <a:pt x="1072455" y="793484"/>
                  <a:pt x="1066965" y="804404"/>
                </a:cubicBezTo>
                <a:cubicBezTo>
                  <a:pt x="1066965" y="804404"/>
                  <a:pt x="1066965" y="804404"/>
                  <a:pt x="54568" y="804404"/>
                </a:cubicBezTo>
                <a:cubicBezTo>
                  <a:pt x="49077" y="793484"/>
                  <a:pt x="44685" y="781472"/>
                  <a:pt x="39195" y="770553"/>
                </a:cubicBezTo>
                <a:close/>
                <a:moveTo>
                  <a:pt x="20488" y="714432"/>
                </a:moveTo>
                <a:lnTo>
                  <a:pt x="1101935" y="714432"/>
                </a:lnTo>
                <a:cubicBezTo>
                  <a:pt x="1098642" y="726681"/>
                  <a:pt x="1094250" y="738929"/>
                  <a:pt x="1089859" y="750065"/>
                </a:cubicBezTo>
                <a:cubicBezTo>
                  <a:pt x="1089859" y="750065"/>
                  <a:pt x="1089859" y="750065"/>
                  <a:pt x="31468" y="750065"/>
                </a:cubicBezTo>
                <a:cubicBezTo>
                  <a:pt x="27076" y="738929"/>
                  <a:pt x="23782" y="726681"/>
                  <a:pt x="20488" y="714432"/>
                </a:cubicBezTo>
                <a:close/>
                <a:moveTo>
                  <a:pt x="7126" y="660092"/>
                </a:moveTo>
                <a:lnTo>
                  <a:pt x="1114406" y="660092"/>
                </a:lnTo>
                <a:cubicBezTo>
                  <a:pt x="1112209" y="671012"/>
                  <a:pt x="1110013" y="683023"/>
                  <a:pt x="1107815" y="693943"/>
                </a:cubicBezTo>
                <a:cubicBezTo>
                  <a:pt x="1107815" y="693943"/>
                  <a:pt x="1107815" y="693943"/>
                  <a:pt x="14815" y="693943"/>
                </a:cubicBezTo>
                <a:cubicBezTo>
                  <a:pt x="12618" y="683023"/>
                  <a:pt x="9323" y="671012"/>
                  <a:pt x="7126" y="660092"/>
                </a:cubicBezTo>
                <a:close/>
                <a:moveTo>
                  <a:pt x="891" y="603972"/>
                </a:moveTo>
                <a:lnTo>
                  <a:pt x="1122424" y="603972"/>
                </a:lnTo>
                <a:cubicBezTo>
                  <a:pt x="1121326" y="615914"/>
                  <a:pt x="1120227" y="627857"/>
                  <a:pt x="1118030" y="638713"/>
                </a:cubicBezTo>
                <a:cubicBezTo>
                  <a:pt x="1118030" y="638713"/>
                  <a:pt x="1118030" y="638713"/>
                  <a:pt x="5284" y="638713"/>
                </a:cubicBezTo>
                <a:cubicBezTo>
                  <a:pt x="3087" y="627857"/>
                  <a:pt x="1989" y="615914"/>
                  <a:pt x="891" y="603972"/>
                </a:cubicBezTo>
                <a:close/>
                <a:moveTo>
                  <a:pt x="0" y="548741"/>
                </a:moveTo>
                <a:cubicBezTo>
                  <a:pt x="0" y="548741"/>
                  <a:pt x="0" y="548741"/>
                  <a:pt x="1123315" y="548741"/>
                </a:cubicBezTo>
                <a:cubicBezTo>
                  <a:pt x="1123315" y="553195"/>
                  <a:pt x="1123315" y="556535"/>
                  <a:pt x="1123315" y="560990"/>
                </a:cubicBezTo>
                <a:cubicBezTo>
                  <a:pt x="1123315" y="568785"/>
                  <a:pt x="1123315" y="576579"/>
                  <a:pt x="1123315" y="584374"/>
                </a:cubicBezTo>
                <a:cubicBezTo>
                  <a:pt x="1123315" y="584374"/>
                  <a:pt x="1123315" y="584374"/>
                  <a:pt x="0" y="584374"/>
                </a:cubicBezTo>
                <a:cubicBezTo>
                  <a:pt x="0" y="576579"/>
                  <a:pt x="0" y="568785"/>
                  <a:pt x="0" y="560990"/>
                </a:cubicBezTo>
                <a:cubicBezTo>
                  <a:pt x="0" y="556535"/>
                  <a:pt x="0" y="553195"/>
                  <a:pt x="0" y="548741"/>
                </a:cubicBezTo>
                <a:close/>
                <a:moveTo>
                  <a:pt x="3087" y="492620"/>
                </a:moveTo>
                <a:lnTo>
                  <a:pt x="1119128" y="492620"/>
                </a:lnTo>
                <a:cubicBezTo>
                  <a:pt x="1121326" y="504868"/>
                  <a:pt x="1121326" y="516004"/>
                  <a:pt x="1122424" y="528252"/>
                </a:cubicBezTo>
                <a:cubicBezTo>
                  <a:pt x="1122424" y="528252"/>
                  <a:pt x="1122424" y="528252"/>
                  <a:pt x="891" y="528252"/>
                </a:cubicBezTo>
                <a:cubicBezTo>
                  <a:pt x="891" y="516004"/>
                  <a:pt x="1989" y="504868"/>
                  <a:pt x="3087" y="492620"/>
                </a:cubicBezTo>
                <a:close/>
                <a:moveTo>
                  <a:pt x="12823" y="438280"/>
                </a:moveTo>
                <a:lnTo>
                  <a:pt x="1109601" y="438280"/>
                </a:lnTo>
                <a:cubicBezTo>
                  <a:pt x="1111797" y="449137"/>
                  <a:pt x="1113993" y="461080"/>
                  <a:pt x="1116188" y="473022"/>
                </a:cubicBezTo>
                <a:cubicBezTo>
                  <a:pt x="1116188" y="473022"/>
                  <a:pt x="1116188" y="473022"/>
                  <a:pt x="6235" y="473022"/>
                </a:cubicBezTo>
                <a:cubicBezTo>
                  <a:pt x="8431" y="461080"/>
                  <a:pt x="10627" y="449137"/>
                  <a:pt x="12823" y="438280"/>
                </a:cubicBezTo>
                <a:close/>
                <a:moveTo>
                  <a:pt x="28589" y="382159"/>
                </a:moveTo>
                <a:lnTo>
                  <a:pt x="1094726" y="382159"/>
                </a:lnTo>
                <a:cubicBezTo>
                  <a:pt x="1098020" y="394101"/>
                  <a:pt x="1101314" y="404958"/>
                  <a:pt x="1104608" y="416901"/>
                </a:cubicBezTo>
                <a:cubicBezTo>
                  <a:pt x="1104608" y="416901"/>
                  <a:pt x="1104608" y="416901"/>
                  <a:pt x="18707" y="416901"/>
                </a:cubicBezTo>
                <a:cubicBezTo>
                  <a:pt x="20903" y="404958"/>
                  <a:pt x="25295" y="394101"/>
                  <a:pt x="28589" y="382159"/>
                </a:cubicBezTo>
                <a:close/>
                <a:moveTo>
                  <a:pt x="49911" y="326929"/>
                </a:moveTo>
                <a:lnTo>
                  <a:pt x="1071414" y="326929"/>
                </a:lnTo>
                <a:cubicBezTo>
                  <a:pt x="1076906" y="338064"/>
                  <a:pt x="1082398" y="350312"/>
                  <a:pt x="1086791" y="362561"/>
                </a:cubicBezTo>
                <a:cubicBezTo>
                  <a:pt x="1086791" y="362561"/>
                  <a:pt x="1086791" y="362561"/>
                  <a:pt x="35632" y="362561"/>
                </a:cubicBezTo>
                <a:cubicBezTo>
                  <a:pt x="40026" y="350312"/>
                  <a:pt x="44419" y="338064"/>
                  <a:pt x="49911" y="326929"/>
                </a:cubicBezTo>
                <a:close/>
                <a:moveTo>
                  <a:pt x="80336" y="270808"/>
                </a:moveTo>
                <a:lnTo>
                  <a:pt x="1043184" y="270808"/>
                </a:lnTo>
                <a:cubicBezTo>
                  <a:pt x="1049772" y="283056"/>
                  <a:pt x="1056359" y="294192"/>
                  <a:pt x="1061849" y="306440"/>
                </a:cubicBezTo>
                <a:cubicBezTo>
                  <a:pt x="1061849" y="306440"/>
                  <a:pt x="1061849" y="306440"/>
                  <a:pt x="60575" y="306440"/>
                </a:cubicBezTo>
                <a:cubicBezTo>
                  <a:pt x="67162" y="294192"/>
                  <a:pt x="73749" y="283056"/>
                  <a:pt x="80336" y="270808"/>
                </a:cubicBezTo>
                <a:close/>
                <a:moveTo>
                  <a:pt x="118780" y="216468"/>
                </a:moveTo>
                <a:lnTo>
                  <a:pt x="1004535" y="216468"/>
                </a:lnTo>
                <a:cubicBezTo>
                  <a:pt x="1013315" y="227325"/>
                  <a:pt x="1022096" y="239267"/>
                  <a:pt x="1029779" y="251210"/>
                </a:cubicBezTo>
                <a:cubicBezTo>
                  <a:pt x="1029779" y="251210"/>
                  <a:pt x="1029779" y="251210"/>
                  <a:pt x="93535" y="251210"/>
                </a:cubicBezTo>
                <a:cubicBezTo>
                  <a:pt x="101218" y="239267"/>
                  <a:pt x="109999" y="227325"/>
                  <a:pt x="118780" y="216468"/>
                </a:cubicBezTo>
                <a:close/>
                <a:moveTo>
                  <a:pt x="167462" y="161237"/>
                </a:moveTo>
                <a:cubicBezTo>
                  <a:pt x="167462" y="161237"/>
                  <a:pt x="167462" y="161237"/>
                  <a:pt x="954962" y="161237"/>
                </a:cubicBezTo>
                <a:cubicBezTo>
                  <a:pt x="965945" y="172157"/>
                  <a:pt x="976928" y="183076"/>
                  <a:pt x="987911" y="195088"/>
                </a:cubicBezTo>
                <a:cubicBezTo>
                  <a:pt x="987911" y="195088"/>
                  <a:pt x="987911" y="195088"/>
                  <a:pt x="134512" y="195088"/>
                </a:cubicBezTo>
                <a:cubicBezTo>
                  <a:pt x="144398" y="183076"/>
                  <a:pt x="155381" y="172157"/>
                  <a:pt x="167462" y="161237"/>
                </a:cubicBezTo>
                <a:close/>
                <a:moveTo>
                  <a:pt x="232593" y="105116"/>
                </a:moveTo>
                <a:lnTo>
                  <a:pt x="889623" y="105116"/>
                </a:lnTo>
                <a:cubicBezTo>
                  <a:pt x="905005" y="116252"/>
                  <a:pt x="919288" y="128500"/>
                  <a:pt x="933572" y="140749"/>
                </a:cubicBezTo>
                <a:cubicBezTo>
                  <a:pt x="933572" y="140749"/>
                  <a:pt x="933572" y="140749"/>
                  <a:pt x="189743" y="140749"/>
                </a:cubicBezTo>
                <a:cubicBezTo>
                  <a:pt x="202927" y="128500"/>
                  <a:pt x="218310" y="116252"/>
                  <a:pt x="232593" y="105116"/>
                </a:cubicBezTo>
                <a:close/>
                <a:moveTo>
                  <a:pt x="328456" y="50777"/>
                </a:moveTo>
                <a:lnTo>
                  <a:pt x="793967" y="50777"/>
                </a:lnTo>
                <a:cubicBezTo>
                  <a:pt x="817023" y="60604"/>
                  <a:pt x="837883" y="71524"/>
                  <a:pt x="858743" y="84627"/>
                </a:cubicBezTo>
                <a:cubicBezTo>
                  <a:pt x="858743" y="84627"/>
                  <a:pt x="858743" y="84627"/>
                  <a:pt x="263680" y="84627"/>
                </a:cubicBezTo>
                <a:cubicBezTo>
                  <a:pt x="284540" y="71524"/>
                  <a:pt x="306498" y="60604"/>
                  <a:pt x="328456" y="50777"/>
                </a:cubicBezTo>
                <a:close/>
                <a:moveTo>
                  <a:pt x="560766" y="0"/>
                </a:moveTo>
                <a:cubicBezTo>
                  <a:pt x="624489" y="0"/>
                  <a:pt x="684915" y="9799"/>
                  <a:pt x="742046" y="29397"/>
                </a:cubicBezTo>
                <a:cubicBezTo>
                  <a:pt x="742046" y="29397"/>
                  <a:pt x="742046" y="29397"/>
                  <a:pt x="379486" y="29397"/>
                </a:cubicBezTo>
                <a:cubicBezTo>
                  <a:pt x="436617" y="9799"/>
                  <a:pt x="498142" y="0"/>
                  <a:pt x="560766" y="0"/>
                </a:cubicBezTo>
                <a:close/>
              </a:path>
            </a:pathLst>
          </a:custGeom>
          <a:gradFill flip="none" rotWithShape="1">
            <a:gsLst>
              <a:gs pos="0">
                <a:srgbClr val="1E46EB">
                  <a:alpha val="34000"/>
                </a:srgbClr>
              </a:gs>
              <a:gs pos="76000">
                <a:srgbClr val="1E46EB">
                  <a:alpha val="3000"/>
                </a:srgbClr>
              </a:gs>
              <a:gs pos="100000">
                <a:srgbClr val="1E46EB">
                  <a:alpha val="3000"/>
                </a:srgbClr>
              </a:gs>
            </a:gsLst>
            <a:lin ang="0" scaled="1"/>
          </a:gradFill>
        </p:spPr>
      </p:sp>
      <p:sp>
        <p:nvSpPr>
          <p:cNvPr id="7" name="Text 5"/>
          <p:cNvSpPr/>
          <p:nvPr/>
        </p:nvSpPr>
        <p:spPr>
          <a:xfrm rot="1800000">
            <a:off x="325120" y="1469390"/>
            <a:ext cx="1123315" cy="112331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红色案例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10" name="Text 8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70700" y="4445"/>
            <a:ext cx="5321300" cy="6580505"/>
          </a:xfrm>
          <a:custGeom>
            <a:avLst/>
            <a:gdLst/>
            <a:ahLst/>
            <a:cxnLst/>
            <a:rect l="l" t="t" r="r" b="b"/>
            <a:pathLst>
              <a:path w="5321300" h="6580505">
                <a:moveTo>
                  <a:pt x="853585" y="0"/>
                </a:moveTo>
                <a:lnTo>
                  <a:pt x="5321300" y="0"/>
                </a:lnTo>
                <a:lnTo>
                  <a:pt x="5321300" y="6580505"/>
                </a:lnTo>
                <a:lnTo>
                  <a:pt x="916820" y="6580505"/>
                </a:lnTo>
                <a:lnTo>
                  <a:pt x="813147" y="6412810"/>
                </a:lnTo>
                <a:cubicBezTo>
                  <a:pt x="305157" y="5550353"/>
                  <a:pt x="0" y="4444664"/>
                  <a:pt x="0" y="3239111"/>
                </a:cubicBezTo>
                <a:cubicBezTo>
                  <a:pt x="0" y="2033558"/>
                  <a:pt x="305157" y="927868"/>
                  <a:pt x="813146" y="65411"/>
                </a:cubicBezTo>
                <a:close/>
              </a:path>
            </a:pathLst>
          </a:custGeom>
          <a:solidFill>
            <a:srgbClr val="1E46EB"/>
          </a:solidFill>
        </p:spPr>
      </p:sp>
      <p:sp>
        <p:nvSpPr>
          <p:cNvPr id="18" name="Text 16"/>
          <p:cNvSpPr/>
          <p:nvPr/>
        </p:nvSpPr>
        <p:spPr>
          <a:xfrm>
            <a:off x="6870700" y="4445"/>
            <a:ext cx="5321300" cy="65805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56005" y="1828800"/>
            <a:ext cx="10176510" cy="39433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9050">
            <a:solidFill>
              <a:srgbClr val="D2DAFB"/>
            </a:solidFill>
            <a:prstDash val="solid"/>
          </a:ln>
          <a:effectLst>
            <a:outerShdw blurRad="50800" dist="50800" dir="2700000" algn="bl" rotWithShape="0">
              <a:srgbClr val="1E46EB">
                <a:alpha val="25882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56005" y="1828800"/>
            <a:ext cx="10176510" cy="39433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509078" y="2271395"/>
            <a:ext cx="428561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红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旗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飘</a:t>
            </a:r>
            <a:r>
              <a:rPr lang="en-US" altLang="zh-CN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扬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509395" y="2775585"/>
            <a:ext cx="4624070" cy="23069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 4 个 Text 做“红-旗-飘-扬”四字，分别用 padding、margin、position、offset 实现不同位移</a:t>
            </a:r>
            <a:r>
              <a:rPr 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让四字排成一条斜线</a:t>
            </a:r>
            <a:endParaRPr sz="2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144578" y="2144395"/>
            <a:ext cx="0" cy="3312160"/>
          </a:xfrm>
          <a:prstGeom prst="straightConnector1">
            <a:avLst/>
          </a:prstGeom>
          <a:noFill/>
          <a:ln w="12700">
            <a:solidFill>
              <a:srgbClr val="0B207A"/>
            </a:solidFill>
            <a:prstDash val="dash"/>
            <a:headEnd type="none"/>
            <a:tailEnd type="none"/>
          </a:ln>
        </p:spPr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0700" y="1905000"/>
            <a:ext cx="4001135" cy="378904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1:09:24-d0si2p475iks832jegeg.png"/>
          <p:cNvPicPr>
            <a:picLocks noChangeAspect="1"/>
          </p:cNvPicPr>
          <p:nvPr/>
        </p:nvPicPr>
        <p:blipFill>
          <a:blip r:embed="rId1"/>
          <a:srcRect l="13" r="13"/>
          <a:stretch>
            <a:fillRect/>
          </a:stretch>
        </p:blipFill>
        <p:spPr>
          <a:xfrm>
            <a:off x="-635" y="0"/>
            <a:ext cx="12207240" cy="68326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335655" y="3239909"/>
            <a:ext cx="5956796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背景与边框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563724" y="1433195"/>
            <a:ext cx="5956796" cy="1473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 rot="20340000">
            <a:off x="5207353" y="2025906"/>
            <a:ext cx="2808847" cy="68427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gradFill flip="none" rotWithShape="1">
              <a:gsLst>
                <a:gs pos="0">
                  <a:srgbClr val="1E46EB">
                    <a:alpha val="0"/>
                  </a:srgbClr>
                </a:gs>
                <a:gs pos="24000">
                  <a:srgbClr val="1E46EB">
                    <a:alpha val="0"/>
                  </a:srgbClr>
                </a:gs>
                <a:gs pos="100000">
                  <a:srgbClr val="1E46EB"/>
                </a:gs>
              </a:gsLst>
              <a:lin ang="5400000" scaled="1"/>
            </a:gradFill>
            <a:prstDash val="solid"/>
          </a:ln>
        </p:spPr>
      </p:sp>
      <p:sp>
        <p:nvSpPr>
          <p:cNvPr id="14" name="Text 11"/>
          <p:cNvSpPr/>
          <p:nvPr/>
        </p:nvSpPr>
        <p:spPr>
          <a:xfrm rot="20340000">
            <a:off x="5207353" y="2025906"/>
            <a:ext cx="2808847" cy="6842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044755" y="2859562"/>
            <a:ext cx="180054" cy="180071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6" name="Text 13"/>
          <p:cNvSpPr/>
          <p:nvPr/>
        </p:nvSpPr>
        <p:spPr>
          <a:xfrm>
            <a:off x="6044755" y="2859562"/>
            <a:ext cx="180054" cy="18007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878727" y="2074041"/>
            <a:ext cx="90027" cy="90036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8" name="Text 15"/>
          <p:cNvSpPr/>
          <p:nvPr/>
        </p:nvSpPr>
        <p:spPr>
          <a:xfrm>
            <a:off x="7878727" y="2074041"/>
            <a:ext cx="90027" cy="9003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背景颜色设置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970780" y="3784600"/>
            <a:ext cx="6037580" cy="0"/>
          </a:xfrm>
          <a:prstGeom prst="line">
            <a:avLst/>
          </a:prstGeom>
          <a:noFill/>
          <a:ln w="12700">
            <a:solidFill>
              <a:srgbClr val="1E46EB"/>
            </a:solidFill>
            <a:prstDash val="dash"/>
            <a:headEnd type="none"/>
            <a:tailEnd type="none"/>
          </a:ln>
        </p:spPr>
      </p:sp>
      <p:sp>
        <p:nvSpPr>
          <p:cNvPr id="16" name="Shape 14"/>
          <p:cNvSpPr/>
          <p:nvPr/>
        </p:nvSpPr>
        <p:spPr>
          <a:xfrm>
            <a:off x="810617" y="1552090"/>
            <a:ext cx="10585440" cy="4676310"/>
          </a:xfrm>
          <a:prstGeom prst="rect">
            <a:avLst/>
          </a:prstGeom>
          <a:solidFill>
            <a:srgbClr val="000000">
              <a:alpha val="0"/>
            </a:srgbClr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0617" y="1552090"/>
            <a:ext cx="10585440" cy="467631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89940" y="1552985"/>
            <a:ext cx="1450078" cy="497812"/>
          </a:xfrm>
          <a:custGeom>
            <a:avLst/>
            <a:gdLst/>
            <a:ahLst/>
            <a:cxnLst/>
            <a:rect l="l" t="t" r="r" b="b"/>
            <a:pathLst>
              <a:path w="1450078" h="497812">
                <a:moveTo>
                  <a:pt x="1450078" y="0"/>
                </a:moveTo>
                <a:lnTo>
                  <a:pt x="0" y="0"/>
                </a:lnTo>
                <a:lnTo>
                  <a:pt x="0" y="497812"/>
                </a:lnTo>
              </a:path>
            </a:pathLst>
          </a:custGeom>
          <a:solidFill>
            <a:srgbClr val="000000">
              <a:alpha val="0"/>
            </a:srgbClr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89940" y="1552985"/>
            <a:ext cx="1450078" cy="497812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 rot="10800000" flipH="1">
            <a:off x="789940" y="1552985"/>
            <a:ext cx="283151" cy="196505"/>
          </a:xfrm>
          <a:prstGeom prst="triangle">
            <a:avLst>
              <a:gd name="adj" fmla="val 0"/>
            </a:avLst>
          </a:prstGeom>
          <a:solidFill>
            <a:srgbClr val="1E46EB"/>
          </a:solidFill>
        </p:spPr>
      </p:sp>
      <p:sp>
        <p:nvSpPr>
          <p:cNvPr id="21" name="Text 19"/>
          <p:cNvSpPr/>
          <p:nvPr/>
        </p:nvSpPr>
        <p:spPr>
          <a:xfrm rot="10800000">
            <a:off x="789940" y="1552985"/>
            <a:ext cx="283151" cy="1965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23189" y="1851911"/>
            <a:ext cx="0" cy="147676"/>
          </a:xfrm>
          <a:prstGeom prst="line">
            <a:avLst/>
          </a:prstGeom>
          <a:noFill/>
          <a:ln w="12700">
            <a:solidFill>
              <a:srgbClr val="1E46EB"/>
            </a:solidFill>
            <a:prstDash val="solid"/>
            <a:headEnd type="none"/>
            <a:tailEnd type="none"/>
          </a:ln>
        </p:spPr>
      </p:sp>
      <p:sp>
        <p:nvSpPr>
          <p:cNvPr id="23" name="Shape 21"/>
          <p:cNvSpPr/>
          <p:nvPr/>
        </p:nvSpPr>
        <p:spPr>
          <a:xfrm>
            <a:off x="1396999" y="1501775"/>
            <a:ext cx="422582" cy="47638"/>
          </a:xfrm>
          <a:custGeom>
            <a:avLst/>
            <a:gdLst/>
            <a:ahLst/>
            <a:cxnLst/>
            <a:rect l="l" t="t" r="r" b="b"/>
            <a:pathLst>
              <a:path w="422582" h="47638">
                <a:moveTo>
                  <a:pt x="285958" y="0"/>
                </a:moveTo>
                <a:lnTo>
                  <a:pt x="422582" y="46258"/>
                </a:lnTo>
                <a:lnTo>
                  <a:pt x="0" y="47638"/>
                </a:lnTo>
                <a:lnTo>
                  <a:pt x="42507" y="796"/>
                </a:lnTo>
                <a:lnTo>
                  <a:pt x="285958" y="0"/>
                </a:lnTo>
                <a:close/>
              </a:path>
            </a:pathLst>
          </a:custGeom>
          <a:solidFill>
            <a:srgbClr val="1E46EB"/>
          </a:solidFill>
        </p:spPr>
      </p:sp>
      <p:sp>
        <p:nvSpPr>
          <p:cNvPr id="24" name="Text 22"/>
          <p:cNvSpPr/>
          <p:nvPr/>
        </p:nvSpPr>
        <p:spPr>
          <a:xfrm>
            <a:off x="1396999" y="1501775"/>
            <a:ext cx="422582" cy="47638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 flipV="1">
            <a:off x="11087899" y="5927992"/>
            <a:ext cx="314161" cy="302628"/>
          </a:xfrm>
          <a:custGeom>
            <a:avLst/>
            <a:gdLst/>
            <a:ahLst/>
            <a:cxnLst/>
            <a:rect l="l" t="t" r="r" b="b"/>
            <a:pathLst>
              <a:path w="314161" h="302628">
                <a:moveTo>
                  <a:pt x="0" y="0"/>
                </a:moveTo>
                <a:lnTo>
                  <a:pt x="314161" y="0"/>
                </a:lnTo>
                <a:lnTo>
                  <a:pt x="313061" y="302628"/>
                </a:lnTo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1E46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087899" y="5927992"/>
            <a:ext cx="314161" cy="302628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 rot="10800000" flipH="1">
            <a:off x="1226164" y="5872497"/>
            <a:ext cx="953823" cy="71772"/>
          </a:xfrm>
          <a:custGeom>
            <a:avLst/>
            <a:gdLst/>
            <a:ahLst/>
            <a:cxnLst/>
            <a:rect l="l" t="t" r="r" b="b"/>
            <a:pathLst>
              <a:path w="953823" h="71772">
                <a:moveTo>
                  <a:pt x="0" y="71772"/>
                </a:moveTo>
                <a:lnTo>
                  <a:pt x="16008" y="0"/>
                </a:lnTo>
                <a:lnTo>
                  <a:pt x="67368" y="0"/>
                </a:lnTo>
                <a:lnTo>
                  <a:pt x="51360" y="71772"/>
                </a:lnTo>
                <a:lnTo>
                  <a:pt x="0" y="71772"/>
                </a:lnTo>
                <a:close/>
                <a:moveTo>
                  <a:pt x="88712" y="71772"/>
                </a:moveTo>
                <a:lnTo>
                  <a:pt x="104720" y="0"/>
                </a:lnTo>
                <a:lnTo>
                  <a:pt x="156080" y="0"/>
                </a:lnTo>
                <a:lnTo>
                  <a:pt x="140072" y="71772"/>
                </a:lnTo>
                <a:lnTo>
                  <a:pt x="88712" y="71772"/>
                </a:lnTo>
                <a:close/>
                <a:moveTo>
                  <a:pt x="177425" y="71772"/>
                </a:moveTo>
                <a:lnTo>
                  <a:pt x="193433" y="0"/>
                </a:lnTo>
                <a:lnTo>
                  <a:pt x="244792" y="0"/>
                </a:lnTo>
                <a:lnTo>
                  <a:pt x="228784" y="71772"/>
                </a:lnTo>
                <a:lnTo>
                  <a:pt x="177425" y="71772"/>
                </a:lnTo>
                <a:close/>
                <a:moveTo>
                  <a:pt x="266137" y="71772"/>
                </a:moveTo>
                <a:lnTo>
                  <a:pt x="282145" y="0"/>
                </a:lnTo>
                <a:lnTo>
                  <a:pt x="333505" y="0"/>
                </a:lnTo>
                <a:lnTo>
                  <a:pt x="317496" y="71772"/>
                </a:lnTo>
                <a:lnTo>
                  <a:pt x="266137" y="71772"/>
                </a:lnTo>
                <a:close/>
                <a:moveTo>
                  <a:pt x="354849" y="71772"/>
                </a:moveTo>
                <a:lnTo>
                  <a:pt x="370857" y="0"/>
                </a:lnTo>
                <a:lnTo>
                  <a:pt x="422217" y="0"/>
                </a:lnTo>
                <a:lnTo>
                  <a:pt x="406209" y="71772"/>
                </a:lnTo>
                <a:lnTo>
                  <a:pt x="354849" y="71772"/>
                </a:lnTo>
                <a:close/>
                <a:moveTo>
                  <a:pt x="442894" y="71772"/>
                </a:moveTo>
                <a:lnTo>
                  <a:pt x="458902" y="0"/>
                </a:lnTo>
                <a:lnTo>
                  <a:pt x="510262" y="0"/>
                </a:lnTo>
                <a:lnTo>
                  <a:pt x="494254" y="71772"/>
                </a:lnTo>
                <a:lnTo>
                  <a:pt x="442894" y="71772"/>
                </a:lnTo>
                <a:close/>
                <a:moveTo>
                  <a:pt x="531607" y="71772"/>
                </a:moveTo>
                <a:lnTo>
                  <a:pt x="547615" y="0"/>
                </a:lnTo>
                <a:lnTo>
                  <a:pt x="598974" y="0"/>
                </a:lnTo>
                <a:lnTo>
                  <a:pt x="582966" y="71772"/>
                </a:lnTo>
                <a:lnTo>
                  <a:pt x="531607" y="71772"/>
                </a:lnTo>
                <a:close/>
                <a:moveTo>
                  <a:pt x="620319" y="71772"/>
                </a:moveTo>
                <a:lnTo>
                  <a:pt x="636327" y="0"/>
                </a:lnTo>
                <a:lnTo>
                  <a:pt x="687687" y="0"/>
                </a:lnTo>
                <a:lnTo>
                  <a:pt x="671678" y="71772"/>
                </a:lnTo>
                <a:lnTo>
                  <a:pt x="620319" y="71772"/>
                </a:lnTo>
                <a:close/>
                <a:moveTo>
                  <a:pt x="709031" y="71772"/>
                </a:moveTo>
                <a:lnTo>
                  <a:pt x="725039" y="0"/>
                </a:lnTo>
                <a:lnTo>
                  <a:pt x="776399" y="0"/>
                </a:lnTo>
                <a:lnTo>
                  <a:pt x="760391" y="71772"/>
                </a:lnTo>
                <a:lnTo>
                  <a:pt x="709031" y="71772"/>
                </a:lnTo>
                <a:close/>
                <a:moveTo>
                  <a:pt x="797743" y="71772"/>
                </a:moveTo>
                <a:lnTo>
                  <a:pt x="813752" y="0"/>
                </a:lnTo>
                <a:lnTo>
                  <a:pt x="865111" y="0"/>
                </a:lnTo>
                <a:lnTo>
                  <a:pt x="849103" y="71772"/>
                </a:lnTo>
                <a:lnTo>
                  <a:pt x="797743" y="71772"/>
                </a:lnTo>
                <a:close/>
                <a:moveTo>
                  <a:pt x="886456" y="71772"/>
                </a:moveTo>
                <a:lnTo>
                  <a:pt x="902464" y="0"/>
                </a:lnTo>
                <a:lnTo>
                  <a:pt x="953823" y="0"/>
                </a:lnTo>
                <a:lnTo>
                  <a:pt x="937815" y="71772"/>
                </a:lnTo>
                <a:lnTo>
                  <a:pt x="886456" y="71772"/>
                </a:lnTo>
                <a:close/>
              </a:path>
            </a:pathLst>
          </a:custGeom>
          <a:gradFill flip="none" rotWithShape="1">
            <a:gsLst>
              <a:gs pos="0">
                <a:srgbClr val="1E46EB"/>
              </a:gs>
              <a:gs pos="100000">
                <a:srgbClr val="1E46EB">
                  <a:alpha val="0"/>
                </a:srgbClr>
              </a:gs>
            </a:gsLst>
            <a:lin ang="0" scaled="1"/>
          </a:gradFill>
          <a:effectLst>
            <a:outerShdw blurRad="127000" dist="50800" dir="2700000" algn="bl" rotWithShape="0">
              <a:srgbClr val="1E46EB">
                <a:alpha val="4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 rot="10800000">
            <a:off x="1226164" y="5872497"/>
            <a:ext cx="953823" cy="71772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816475" y="1937385"/>
            <a:ext cx="621855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支持类型</a:t>
            </a:r>
            <a:endParaRPr lang="en-US" sz="2400" dirty="0"/>
          </a:p>
        </p:txBody>
      </p:sp>
      <p:sp>
        <p:nvSpPr>
          <p:cNvPr id="30" name="Text 28"/>
          <p:cNvSpPr/>
          <p:nvPr/>
        </p:nvSpPr>
        <p:spPr>
          <a:xfrm>
            <a:off x="4816475" y="2324735"/>
            <a:ext cx="6292850" cy="13379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backgroundColor</a:t>
            </a: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属性支持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Color</a:t>
            </a: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number</a:t>
            </a: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string</a:t>
            </a: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Resource</a:t>
            </a: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四种类型。开发者可以根据需求选择合适的方式设置背景颜色。</a:t>
            </a: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4890770" y="3967480"/>
            <a:ext cx="621855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使用示例</a:t>
            </a:r>
            <a:endParaRPr lang="en-US" sz="2400" dirty="0"/>
          </a:p>
        </p:txBody>
      </p:sp>
      <p:sp>
        <p:nvSpPr>
          <p:cNvPr id="32" name="Text 30"/>
          <p:cNvSpPr/>
          <p:nvPr/>
        </p:nvSpPr>
        <p:spPr>
          <a:xfrm>
            <a:off x="4890770" y="4354830"/>
            <a:ext cx="6292850" cy="9220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通过Text组件的示例，展示了如何使用十六进制颜色代码和Color枚举设置背景颜色，实现丰富的视觉效果。</a:t>
            </a:r>
            <a:endParaRPr lang="en-US" dirty="0"/>
          </a:p>
        </p:txBody>
      </p:sp>
      <p:pic>
        <p:nvPicPr>
          <p:cNvPr id="33" name="Image 0" descr="https://test-kimi-img.moonshot.cn/pub/slides/slides_tmpl/image/25-05-30-11:09:41-d0si2tc75iks832jegig.png"/>
          <p:cNvPicPr>
            <a:picLocks noChangeAspect="1"/>
          </p:cNvPicPr>
          <p:nvPr/>
        </p:nvPicPr>
        <p:blipFill>
          <a:blip r:embed="rId1"/>
          <a:srcRect t="23482" b="24262"/>
          <a:stretch>
            <a:fillRect/>
          </a:stretch>
        </p:blipFill>
        <p:spPr>
          <a:xfrm>
            <a:off x="1231900" y="2073275"/>
            <a:ext cx="3490595" cy="195580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385" y="4033520"/>
            <a:ext cx="3602990" cy="160718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1:09:47-d0si2us75iks832jegl0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1551305"/>
            <a:ext cx="12190730" cy="13049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背景图片设置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-2222" y="661670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9" name="Text 6"/>
          <p:cNvSpPr/>
          <p:nvPr/>
        </p:nvSpPr>
        <p:spPr>
          <a:xfrm>
            <a:off x="-2222" y="66167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-2222" y="673735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1" name="Text 8"/>
          <p:cNvSpPr/>
          <p:nvPr/>
        </p:nvSpPr>
        <p:spPr>
          <a:xfrm>
            <a:off x="-2222" y="67373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3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5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1011555" y="3077210"/>
            <a:ext cx="4650740" cy="3089910"/>
          </a:xfrm>
          <a:prstGeom prst="foldedCorner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11555" y="3077210"/>
            <a:ext cx="4650740" cy="308991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189355" y="3273425"/>
            <a:ext cx="4222115" cy="3067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backgroundImage属性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189355" y="3676650"/>
            <a:ext cx="4224020" cy="17532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backgroundImage属性用于设置组件的背景图片，支持repeat填充模式。通过设置背景图片，可以增强组件的视觉吸引力。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6586855" y="3077210"/>
            <a:ext cx="4650740" cy="3089910"/>
          </a:xfrm>
          <a:prstGeom prst="foldedCorner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586855" y="3077210"/>
            <a:ext cx="4650740" cy="308991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6764655" y="3273425"/>
            <a:ext cx="4222115" cy="3067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使用示例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764655" y="3676650"/>
            <a:ext cx="4224020" cy="13379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通过Text组件的示例，展示了如何结合size、fontSize、fontColor实现图文混排效果，提升界面的美观度。</a:t>
            </a:r>
            <a:endParaRPr lang="en-US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655" y="984250"/>
            <a:ext cx="4299585" cy="207899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边框样式设置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45490" y="1475105"/>
            <a:ext cx="3524312" cy="2437765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745490" y="1475105"/>
            <a:ext cx="3524312" cy="243776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74949" y="1602740"/>
            <a:ext cx="3219802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borderStyle属性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974949" y="2040890"/>
            <a:ext cx="3141061" cy="17519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borderStyle属性用于设置边框样式，支持</a:t>
            </a: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solid</a:t>
            </a:r>
            <a:r>
              <a:rPr lang="en-US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dotted</a:t>
            </a:r>
            <a:r>
              <a:rPr lang="en-US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dashed</a:t>
            </a:r>
            <a:r>
              <a:rPr lang="en-US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等样式。通过设置边框样式，可以实现多样化的视觉效果。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8035290" y="1475105"/>
            <a:ext cx="3524312" cy="2437765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21" name="Text 18"/>
          <p:cNvSpPr/>
          <p:nvPr/>
        </p:nvSpPr>
        <p:spPr>
          <a:xfrm>
            <a:off x="8035290" y="1475105"/>
            <a:ext cx="3524312" cy="243776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8203232" y="1602740"/>
            <a:ext cx="3141061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borderColor属性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8218611" y="2040890"/>
            <a:ext cx="3219802" cy="14198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borderColor属性用于设置边框颜色，支持多种颜色定义方式。通过设置边框颜色，可以增强组件的视觉对比度。</a:t>
            </a:r>
            <a:endParaRPr lang="en-US" dirty="0"/>
          </a:p>
        </p:txBody>
      </p:sp>
      <p:sp>
        <p:nvSpPr>
          <p:cNvPr id="25" name="Shape 21"/>
          <p:cNvSpPr/>
          <p:nvPr/>
        </p:nvSpPr>
        <p:spPr>
          <a:xfrm>
            <a:off x="4390390" y="3882390"/>
            <a:ext cx="3524250" cy="2437765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26" name="Text 22"/>
          <p:cNvSpPr/>
          <p:nvPr/>
        </p:nvSpPr>
        <p:spPr>
          <a:xfrm>
            <a:off x="4390390" y="3882390"/>
            <a:ext cx="3524250" cy="243776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7" name="Text 23"/>
          <p:cNvSpPr/>
          <p:nvPr/>
        </p:nvSpPr>
        <p:spPr>
          <a:xfrm>
            <a:off x="4542950" y="4010025"/>
            <a:ext cx="3141621" cy="8299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borderWidth与borderRadius</a:t>
            </a:r>
            <a:endParaRPr lang="en-US" sz="2400" dirty="0"/>
          </a:p>
        </p:txBody>
      </p:sp>
      <p:sp>
        <p:nvSpPr>
          <p:cNvPr id="28" name="Text 24"/>
          <p:cNvSpPr/>
          <p:nvPr/>
        </p:nvSpPr>
        <p:spPr>
          <a:xfrm>
            <a:off x="4542950" y="4911725"/>
            <a:ext cx="3219746" cy="14198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borderWidth</a:t>
            </a:r>
            <a:r>
              <a:rPr lang="en-US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  <a:sym typeface="+mn-ea"/>
              </a:rPr>
              <a:t>设置边框粗细</a:t>
            </a:r>
            <a:r>
              <a:rPr lang="zh-CN" altLang="en-US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</a:t>
            </a:r>
            <a:r>
              <a:rPr lang="en-US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borderRadius</a:t>
            </a:r>
            <a:r>
              <a:rPr lang="zh-CN" altLang="en-US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设置边框</a:t>
            </a:r>
            <a:r>
              <a:rPr lang="en-US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圆角。通过这些属性，可以实现圆角边框等现代UI设计风格。</a:t>
            </a:r>
            <a:endParaRPr lang="en-US" dirty="0"/>
          </a:p>
        </p:txBody>
      </p:sp>
      <p:sp>
        <p:nvSpPr>
          <p:cNvPr id="31" name="文本框 30"/>
          <p:cNvSpPr txBox="1"/>
          <p:nvPr/>
        </p:nvSpPr>
        <p:spPr>
          <a:xfrm>
            <a:off x="745490" y="4086860"/>
            <a:ext cx="3530600" cy="2214880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t">
            <a:spAutoFit/>
          </a:bodyPr>
          <a:p>
            <a:r>
              <a:rPr lang="zh-CN" altLang="en-US" sz="2300"/>
              <a:t> .border({</a:t>
            </a:r>
            <a:endParaRPr lang="zh-CN" altLang="en-US" sz="2300"/>
          </a:p>
          <a:p>
            <a:r>
              <a:rPr lang="zh-CN" altLang="en-US" sz="2300"/>
              <a:t>         color: Color.Red,</a:t>
            </a:r>
            <a:endParaRPr lang="zh-CN" altLang="en-US" sz="2300"/>
          </a:p>
          <a:p>
            <a:r>
              <a:rPr lang="zh-CN" altLang="en-US" sz="2300"/>
              <a:t>         width: 4,</a:t>
            </a:r>
            <a:endParaRPr lang="zh-CN" altLang="en-US" sz="2300"/>
          </a:p>
          <a:p>
            <a:r>
              <a:rPr lang="zh-CN" altLang="en-US" sz="2300"/>
              <a:t>         radius: 0,</a:t>
            </a:r>
            <a:endParaRPr lang="zh-CN" altLang="en-US" sz="2300"/>
          </a:p>
          <a:p>
            <a:r>
              <a:rPr lang="zh-CN" altLang="en-US" sz="2300"/>
              <a:t>         style: BorderStyle.Solid</a:t>
            </a:r>
            <a:endParaRPr lang="zh-CN" altLang="en-US" sz="2300"/>
          </a:p>
          <a:p>
            <a:r>
              <a:rPr lang="zh-CN" altLang="en-US" sz="2300"/>
              <a:t>   })</a:t>
            </a:r>
            <a:endParaRPr lang="zh-CN" altLang="en-US" sz="2300"/>
          </a:p>
        </p:txBody>
      </p:sp>
      <p:sp>
        <p:nvSpPr>
          <p:cNvPr id="32" name="文本框 31"/>
          <p:cNvSpPr txBox="1"/>
          <p:nvPr/>
        </p:nvSpPr>
        <p:spPr>
          <a:xfrm>
            <a:off x="8039100" y="4839970"/>
            <a:ext cx="3646805" cy="1322070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t">
            <a:spAutoFit/>
          </a:bodyPr>
          <a:p>
            <a:r>
              <a:rPr lang="zh-CN" altLang="en-US" sz="2000"/>
              <a:t> .borderWidth(4)</a:t>
            </a:r>
            <a:endParaRPr lang="zh-CN" altLang="en-US" sz="2000"/>
          </a:p>
          <a:p>
            <a:r>
              <a:rPr lang="zh-CN" altLang="en-US" sz="2000"/>
              <a:t> .borderColor(Color.Red)</a:t>
            </a:r>
            <a:endParaRPr lang="zh-CN" altLang="en-US" sz="2000"/>
          </a:p>
          <a:p>
            <a:r>
              <a:rPr lang="zh-CN" altLang="en-US" sz="2000"/>
              <a:t> .borderRadius(10)</a:t>
            </a:r>
            <a:endParaRPr lang="zh-CN" altLang="en-US" sz="2000"/>
          </a:p>
          <a:p>
            <a:r>
              <a:rPr lang="zh-CN" altLang="en-US" sz="2000"/>
              <a:t> .borderStyle(BorderStyle.Dotted)</a:t>
            </a:r>
            <a:endParaRPr lang="zh-CN" altLang="en-US" sz="2000"/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61180" y="1727835"/>
            <a:ext cx="3507740" cy="15938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1:09:24-d0si2p475iks832jegeg.png"/>
          <p:cNvPicPr>
            <a:picLocks noChangeAspect="1"/>
          </p:cNvPicPr>
          <p:nvPr/>
        </p:nvPicPr>
        <p:blipFill>
          <a:blip r:embed="rId1"/>
          <a:srcRect l="13" r="13"/>
          <a:stretch>
            <a:fillRect/>
          </a:stretch>
        </p:blipFill>
        <p:spPr>
          <a:xfrm>
            <a:off x="-635" y="0"/>
            <a:ext cx="12207240" cy="68326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335655" y="3239909"/>
            <a:ext cx="5956796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对齐与布局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563724" y="1433195"/>
            <a:ext cx="5956796" cy="1473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 rot="20340000">
            <a:off x="5207353" y="2025906"/>
            <a:ext cx="2808847" cy="68427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gradFill flip="none" rotWithShape="1">
              <a:gsLst>
                <a:gs pos="0">
                  <a:srgbClr val="1E46EB">
                    <a:alpha val="0"/>
                  </a:srgbClr>
                </a:gs>
                <a:gs pos="24000">
                  <a:srgbClr val="1E46EB">
                    <a:alpha val="0"/>
                  </a:srgbClr>
                </a:gs>
                <a:gs pos="100000">
                  <a:srgbClr val="1E46EB"/>
                </a:gs>
              </a:gsLst>
              <a:lin ang="5400000" scaled="1"/>
            </a:gradFill>
            <a:prstDash val="solid"/>
          </a:ln>
        </p:spPr>
      </p:sp>
      <p:sp>
        <p:nvSpPr>
          <p:cNvPr id="14" name="Text 11"/>
          <p:cNvSpPr/>
          <p:nvPr/>
        </p:nvSpPr>
        <p:spPr>
          <a:xfrm rot="20340000">
            <a:off x="5207353" y="2025906"/>
            <a:ext cx="2808847" cy="6842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044755" y="2859562"/>
            <a:ext cx="180054" cy="180071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6" name="Text 13"/>
          <p:cNvSpPr/>
          <p:nvPr/>
        </p:nvSpPr>
        <p:spPr>
          <a:xfrm>
            <a:off x="6044755" y="2859562"/>
            <a:ext cx="180054" cy="18007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878727" y="2074041"/>
            <a:ext cx="90027" cy="90036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8" name="Text 15"/>
          <p:cNvSpPr/>
          <p:nvPr/>
        </p:nvSpPr>
        <p:spPr>
          <a:xfrm>
            <a:off x="7878727" y="2074041"/>
            <a:ext cx="90027" cy="9003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 rot="1800000">
            <a:off x="325120" y="1469390"/>
            <a:ext cx="1123315" cy="1123315"/>
          </a:xfrm>
          <a:custGeom>
            <a:avLst/>
            <a:gdLst/>
            <a:ahLst/>
            <a:cxnLst/>
            <a:rect l="l" t="t" r="r" b="b"/>
            <a:pathLst>
              <a:path w="1123315" h="1123315">
                <a:moveTo>
                  <a:pt x="411555" y="1103717"/>
                </a:moveTo>
                <a:cubicBezTo>
                  <a:pt x="411555" y="1103717"/>
                  <a:pt x="411555" y="1103717"/>
                  <a:pt x="711759" y="1103717"/>
                </a:cubicBezTo>
                <a:cubicBezTo>
                  <a:pt x="664474" y="1116783"/>
                  <a:pt x="613890" y="1123315"/>
                  <a:pt x="561107" y="1123315"/>
                </a:cubicBezTo>
                <a:cubicBezTo>
                  <a:pt x="509424" y="1123315"/>
                  <a:pt x="458840" y="1116783"/>
                  <a:pt x="411555" y="1103717"/>
                </a:cubicBezTo>
                <a:close/>
                <a:moveTo>
                  <a:pt x="279715" y="1047596"/>
                </a:moveTo>
                <a:lnTo>
                  <a:pt x="842709" y="1047596"/>
                </a:lnTo>
                <a:cubicBezTo>
                  <a:pt x="819662" y="1060625"/>
                  <a:pt x="796615" y="1072567"/>
                  <a:pt x="771374" y="1082338"/>
                </a:cubicBezTo>
                <a:cubicBezTo>
                  <a:pt x="771374" y="1082338"/>
                  <a:pt x="771374" y="1082338"/>
                  <a:pt x="349952" y="1082338"/>
                </a:cubicBezTo>
                <a:cubicBezTo>
                  <a:pt x="325808" y="1072567"/>
                  <a:pt x="301664" y="1060625"/>
                  <a:pt x="279715" y="1047596"/>
                </a:cubicBezTo>
                <a:close/>
                <a:moveTo>
                  <a:pt x="200433" y="992366"/>
                </a:moveTo>
                <a:lnTo>
                  <a:pt x="921991" y="992366"/>
                </a:lnTo>
                <a:cubicBezTo>
                  <a:pt x="906615" y="1004378"/>
                  <a:pt x="891240" y="1015297"/>
                  <a:pt x="875864" y="1026217"/>
                </a:cubicBezTo>
                <a:cubicBezTo>
                  <a:pt x="875864" y="1026217"/>
                  <a:pt x="875864" y="1026217"/>
                  <a:pt x="246560" y="1026217"/>
                </a:cubicBezTo>
                <a:cubicBezTo>
                  <a:pt x="230086" y="1015297"/>
                  <a:pt x="214710" y="1004378"/>
                  <a:pt x="200433" y="992366"/>
                </a:cubicBezTo>
                <a:close/>
                <a:moveTo>
                  <a:pt x="143421" y="936244"/>
                </a:moveTo>
                <a:lnTo>
                  <a:pt x="979003" y="936244"/>
                </a:lnTo>
                <a:cubicBezTo>
                  <a:pt x="968023" y="948493"/>
                  <a:pt x="957043" y="960742"/>
                  <a:pt x="944965" y="971877"/>
                </a:cubicBezTo>
                <a:cubicBezTo>
                  <a:pt x="944965" y="971877"/>
                  <a:pt x="944965" y="971877"/>
                  <a:pt x="177459" y="971877"/>
                </a:cubicBezTo>
                <a:cubicBezTo>
                  <a:pt x="165381" y="960742"/>
                  <a:pt x="153303" y="948493"/>
                  <a:pt x="143421" y="936244"/>
                </a:cubicBezTo>
                <a:close/>
                <a:moveTo>
                  <a:pt x="99771" y="881905"/>
                </a:moveTo>
                <a:lnTo>
                  <a:pt x="1023543" y="881905"/>
                </a:lnTo>
                <a:cubicBezTo>
                  <a:pt x="1014756" y="893916"/>
                  <a:pt x="1007067" y="904836"/>
                  <a:pt x="997181" y="915756"/>
                </a:cubicBezTo>
                <a:cubicBezTo>
                  <a:pt x="997181" y="915756"/>
                  <a:pt x="997181" y="915756"/>
                  <a:pt x="125034" y="915756"/>
                </a:cubicBezTo>
                <a:cubicBezTo>
                  <a:pt x="116247" y="904836"/>
                  <a:pt x="107459" y="893916"/>
                  <a:pt x="99771" y="881905"/>
                </a:cubicBezTo>
                <a:close/>
                <a:moveTo>
                  <a:pt x="65920" y="825784"/>
                </a:moveTo>
                <a:lnTo>
                  <a:pt x="1057394" y="825784"/>
                </a:lnTo>
                <a:cubicBezTo>
                  <a:pt x="1050806" y="837726"/>
                  <a:pt x="1044219" y="849669"/>
                  <a:pt x="1036533" y="860526"/>
                </a:cubicBezTo>
                <a:cubicBezTo>
                  <a:pt x="1036533" y="860526"/>
                  <a:pt x="1036533" y="860526"/>
                  <a:pt x="85683" y="860526"/>
                </a:cubicBezTo>
                <a:cubicBezTo>
                  <a:pt x="79095" y="849669"/>
                  <a:pt x="72507" y="837726"/>
                  <a:pt x="65920" y="825784"/>
                </a:cubicBezTo>
                <a:close/>
                <a:moveTo>
                  <a:pt x="39195" y="770553"/>
                </a:moveTo>
                <a:lnTo>
                  <a:pt x="1082337" y="770553"/>
                </a:lnTo>
                <a:cubicBezTo>
                  <a:pt x="1077945" y="781472"/>
                  <a:pt x="1072455" y="793484"/>
                  <a:pt x="1066965" y="804404"/>
                </a:cubicBezTo>
                <a:cubicBezTo>
                  <a:pt x="1066965" y="804404"/>
                  <a:pt x="1066965" y="804404"/>
                  <a:pt x="54568" y="804404"/>
                </a:cubicBezTo>
                <a:cubicBezTo>
                  <a:pt x="49077" y="793484"/>
                  <a:pt x="44685" y="781472"/>
                  <a:pt x="39195" y="770553"/>
                </a:cubicBezTo>
                <a:close/>
                <a:moveTo>
                  <a:pt x="20488" y="714432"/>
                </a:moveTo>
                <a:lnTo>
                  <a:pt x="1101935" y="714432"/>
                </a:lnTo>
                <a:cubicBezTo>
                  <a:pt x="1098642" y="726681"/>
                  <a:pt x="1094250" y="738929"/>
                  <a:pt x="1089859" y="750065"/>
                </a:cubicBezTo>
                <a:cubicBezTo>
                  <a:pt x="1089859" y="750065"/>
                  <a:pt x="1089859" y="750065"/>
                  <a:pt x="31468" y="750065"/>
                </a:cubicBezTo>
                <a:cubicBezTo>
                  <a:pt x="27076" y="738929"/>
                  <a:pt x="23782" y="726681"/>
                  <a:pt x="20488" y="714432"/>
                </a:cubicBezTo>
                <a:close/>
                <a:moveTo>
                  <a:pt x="7126" y="660092"/>
                </a:moveTo>
                <a:lnTo>
                  <a:pt x="1114406" y="660092"/>
                </a:lnTo>
                <a:cubicBezTo>
                  <a:pt x="1112209" y="671012"/>
                  <a:pt x="1110013" y="683023"/>
                  <a:pt x="1107815" y="693943"/>
                </a:cubicBezTo>
                <a:cubicBezTo>
                  <a:pt x="1107815" y="693943"/>
                  <a:pt x="1107815" y="693943"/>
                  <a:pt x="14815" y="693943"/>
                </a:cubicBezTo>
                <a:cubicBezTo>
                  <a:pt x="12618" y="683023"/>
                  <a:pt x="9323" y="671012"/>
                  <a:pt x="7126" y="660092"/>
                </a:cubicBezTo>
                <a:close/>
                <a:moveTo>
                  <a:pt x="891" y="603972"/>
                </a:moveTo>
                <a:lnTo>
                  <a:pt x="1122424" y="603972"/>
                </a:lnTo>
                <a:cubicBezTo>
                  <a:pt x="1121326" y="615914"/>
                  <a:pt x="1120227" y="627857"/>
                  <a:pt x="1118030" y="638713"/>
                </a:cubicBezTo>
                <a:cubicBezTo>
                  <a:pt x="1118030" y="638713"/>
                  <a:pt x="1118030" y="638713"/>
                  <a:pt x="5284" y="638713"/>
                </a:cubicBezTo>
                <a:cubicBezTo>
                  <a:pt x="3087" y="627857"/>
                  <a:pt x="1989" y="615914"/>
                  <a:pt x="891" y="603972"/>
                </a:cubicBezTo>
                <a:close/>
                <a:moveTo>
                  <a:pt x="0" y="548741"/>
                </a:moveTo>
                <a:cubicBezTo>
                  <a:pt x="0" y="548741"/>
                  <a:pt x="0" y="548741"/>
                  <a:pt x="1123315" y="548741"/>
                </a:cubicBezTo>
                <a:cubicBezTo>
                  <a:pt x="1123315" y="553195"/>
                  <a:pt x="1123315" y="556535"/>
                  <a:pt x="1123315" y="560990"/>
                </a:cubicBezTo>
                <a:cubicBezTo>
                  <a:pt x="1123315" y="568785"/>
                  <a:pt x="1123315" y="576579"/>
                  <a:pt x="1123315" y="584374"/>
                </a:cubicBezTo>
                <a:cubicBezTo>
                  <a:pt x="1123315" y="584374"/>
                  <a:pt x="1123315" y="584374"/>
                  <a:pt x="0" y="584374"/>
                </a:cubicBezTo>
                <a:cubicBezTo>
                  <a:pt x="0" y="576579"/>
                  <a:pt x="0" y="568785"/>
                  <a:pt x="0" y="560990"/>
                </a:cubicBezTo>
                <a:cubicBezTo>
                  <a:pt x="0" y="556535"/>
                  <a:pt x="0" y="553195"/>
                  <a:pt x="0" y="548741"/>
                </a:cubicBezTo>
                <a:close/>
                <a:moveTo>
                  <a:pt x="3087" y="492620"/>
                </a:moveTo>
                <a:lnTo>
                  <a:pt x="1119128" y="492620"/>
                </a:lnTo>
                <a:cubicBezTo>
                  <a:pt x="1121326" y="504868"/>
                  <a:pt x="1121326" y="516004"/>
                  <a:pt x="1122424" y="528252"/>
                </a:cubicBezTo>
                <a:cubicBezTo>
                  <a:pt x="1122424" y="528252"/>
                  <a:pt x="1122424" y="528252"/>
                  <a:pt x="891" y="528252"/>
                </a:cubicBezTo>
                <a:cubicBezTo>
                  <a:pt x="891" y="516004"/>
                  <a:pt x="1989" y="504868"/>
                  <a:pt x="3087" y="492620"/>
                </a:cubicBezTo>
                <a:close/>
                <a:moveTo>
                  <a:pt x="12823" y="438280"/>
                </a:moveTo>
                <a:lnTo>
                  <a:pt x="1109601" y="438280"/>
                </a:lnTo>
                <a:cubicBezTo>
                  <a:pt x="1111797" y="449137"/>
                  <a:pt x="1113993" y="461080"/>
                  <a:pt x="1116188" y="473022"/>
                </a:cubicBezTo>
                <a:cubicBezTo>
                  <a:pt x="1116188" y="473022"/>
                  <a:pt x="1116188" y="473022"/>
                  <a:pt x="6235" y="473022"/>
                </a:cubicBezTo>
                <a:cubicBezTo>
                  <a:pt x="8431" y="461080"/>
                  <a:pt x="10627" y="449137"/>
                  <a:pt x="12823" y="438280"/>
                </a:cubicBezTo>
                <a:close/>
                <a:moveTo>
                  <a:pt x="28589" y="382159"/>
                </a:moveTo>
                <a:lnTo>
                  <a:pt x="1094726" y="382159"/>
                </a:lnTo>
                <a:cubicBezTo>
                  <a:pt x="1098020" y="394101"/>
                  <a:pt x="1101314" y="404958"/>
                  <a:pt x="1104608" y="416901"/>
                </a:cubicBezTo>
                <a:cubicBezTo>
                  <a:pt x="1104608" y="416901"/>
                  <a:pt x="1104608" y="416901"/>
                  <a:pt x="18707" y="416901"/>
                </a:cubicBezTo>
                <a:cubicBezTo>
                  <a:pt x="20903" y="404958"/>
                  <a:pt x="25295" y="394101"/>
                  <a:pt x="28589" y="382159"/>
                </a:cubicBezTo>
                <a:close/>
                <a:moveTo>
                  <a:pt x="49911" y="326929"/>
                </a:moveTo>
                <a:lnTo>
                  <a:pt x="1071414" y="326929"/>
                </a:lnTo>
                <a:cubicBezTo>
                  <a:pt x="1076906" y="338064"/>
                  <a:pt x="1082398" y="350312"/>
                  <a:pt x="1086791" y="362561"/>
                </a:cubicBezTo>
                <a:cubicBezTo>
                  <a:pt x="1086791" y="362561"/>
                  <a:pt x="1086791" y="362561"/>
                  <a:pt x="35632" y="362561"/>
                </a:cubicBezTo>
                <a:cubicBezTo>
                  <a:pt x="40026" y="350312"/>
                  <a:pt x="44419" y="338064"/>
                  <a:pt x="49911" y="326929"/>
                </a:cubicBezTo>
                <a:close/>
                <a:moveTo>
                  <a:pt x="80336" y="270808"/>
                </a:moveTo>
                <a:lnTo>
                  <a:pt x="1043184" y="270808"/>
                </a:lnTo>
                <a:cubicBezTo>
                  <a:pt x="1049772" y="283056"/>
                  <a:pt x="1056359" y="294192"/>
                  <a:pt x="1061849" y="306440"/>
                </a:cubicBezTo>
                <a:cubicBezTo>
                  <a:pt x="1061849" y="306440"/>
                  <a:pt x="1061849" y="306440"/>
                  <a:pt x="60575" y="306440"/>
                </a:cubicBezTo>
                <a:cubicBezTo>
                  <a:pt x="67162" y="294192"/>
                  <a:pt x="73749" y="283056"/>
                  <a:pt x="80336" y="270808"/>
                </a:cubicBezTo>
                <a:close/>
                <a:moveTo>
                  <a:pt x="118780" y="216468"/>
                </a:moveTo>
                <a:lnTo>
                  <a:pt x="1004535" y="216468"/>
                </a:lnTo>
                <a:cubicBezTo>
                  <a:pt x="1013315" y="227325"/>
                  <a:pt x="1022096" y="239267"/>
                  <a:pt x="1029779" y="251210"/>
                </a:cubicBezTo>
                <a:cubicBezTo>
                  <a:pt x="1029779" y="251210"/>
                  <a:pt x="1029779" y="251210"/>
                  <a:pt x="93535" y="251210"/>
                </a:cubicBezTo>
                <a:cubicBezTo>
                  <a:pt x="101218" y="239267"/>
                  <a:pt x="109999" y="227325"/>
                  <a:pt x="118780" y="216468"/>
                </a:cubicBezTo>
                <a:close/>
                <a:moveTo>
                  <a:pt x="167462" y="161237"/>
                </a:moveTo>
                <a:cubicBezTo>
                  <a:pt x="167462" y="161237"/>
                  <a:pt x="167462" y="161237"/>
                  <a:pt x="954962" y="161237"/>
                </a:cubicBezTo>
                <a:cubicBezTo>
                  <a:pt x="965945" y="172157"/>
                  <a:pt x="976928" y="183076"/>
                  <a:pt x="987911" y="195088"/>
                </a:cubicBezTo>
                <a:cubicBezTo>
                  <a:pt x="987911" y="195088"/>
                  <a:pt x="987911" y="195088"/>
                  <a:pt x="134512" y="195088"/>
                </a:cubicBezTo>
                <a:cubicBezTo>
                  <a:pt x="144398" y="183076"/>
                  <a:pt x="155381" y="172157"/>
                  <a:pt x="167462" y="161237"/>
                </a:cubicBezTo>
                <a:close/>
                <a:moveTo>
                  <a:pt x="232593" y="105116"/>
                </a:moveTo>
                <a:lnTo>
                  <a:pt x="889623" y="105116"/>
                </a:lnTo>
                <a:cubicBezTo>
                  <a:pt x="905005" y="116252"/>
                  <a:pt x="919288" y="128500"/>
                  <a:pt x="933572" y="140749"/>
                </a:cubicBezTo>
                <a:cubicBezTo>
                  <a:pt x="933572" y="140749"/>
                  <a:pt x="933572" y="140749"/>
                  <a:pt x="189743" y="140749"/>
                </a:cubicBezTo>
                <a:cubicBezTo>
                  <a:pt x="202927" y="128500"/>
                  <a:pt x="218310" y="116252"/>
                  <a:pt x="232593" y="105116"/>
                </a:cubicBezTo>
                <a:close/>
                <a:moveTo>
                  <a:pt x="328456" y="50777"/>
                </a:moveTo>
                <a:lnTo>
                  <a:pt x="793967" y="50777"/>
                </a:lnTo>
                <a:cubicBezTo>
                  <a:pt x="817023" y="60604"/>
                  <a:pt x="837883" y="71524"/>
                  <a:pt x="858743" y="84627"/>
                </a:cubicBezTo>
                <a:cubicBezTo>
                  <a:pt x="858743" y="84627"/>
                  <a:pt x="858743" y="84627"/>
                  <a:pt x="263680" y="84627"/>
                </a:cubicBezTo>
                <a:cubicBezTo>
                  <a:pt x="284540" y="71524"/>
                  <a:pt x="306498" y="60604"/>
                  <a:pt x="328456" y="50777"/>
                </a:cubicBezTo>
                <a:close/>
                <a:moveTo>
                  <a:pt x="560766" y="0"/>
                </a:moveTo>
                <a:cubicBezTo>
                  <a:pt x="624489" y="0"/>
                  <a:pt x="684915" y="9799"/>
                  <a:pt x="742046" y="29397"/>
                </a:cubicBezTo>
                <a:cubicBezTo>
                  <a:pt x="742046" y="29397"/>
                  <a:pt x="742046" y="29397"/>
                  <a:pt x="379486" y="29397"/>
                </a:cubicBezTo>
                <a:cubicBezTo>
                  <a:pt x="436617" y="9799"/>
                  <a:pt x="498142" y="0"/>
                  <a:pt x="560766" y="0"/>
                </a:cubicBezTo>
                <a:close/>
              </a:path>
            </a:pathLst>
          </a:custGeom>
          <a:gradFill flip="none" rotWithShape="1">
            <a:gsLst>
              <a:gs pos="0">
                <a:srgbClr val="1E46EB">
                  <a:alpha val="34000"/>
                </a:srgbClr>
              </a:gs>
              <a:gs pos="76000">
                <a:srgbClr val="1E46EB">
                  <a:alpha val="3000"/>
                </a:srgbClr>
              </a:gs>
              <a:gs pos="100000">
                <a:srgbClr val="1E46EB">
                  <a:alpha val="3000"/>
                </a:srgbClr>
              </a:gs>
            </a:gsLst>
            <a:lin ang="0" scaled="1"/>
          </a:gradFill>
        </p:spPr>
      </p:sp>
      <p:sp>
        <p:nvSpPr>
          <p:cNvPr id="7" name="Text 5"/>
          <p:cNvSpPr/>
          <p:nvPr/>
        </p:nvSpPr>
        <p:spPr>
          <a:xfrm rot="1800000">
            <a:off x="325120" y="1469390"/>
            <a:ext cx="1123315" cy="112331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内容对齐align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10" name="Text 8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70700" y="4445"/>
            <a:ext cx="5321300" cy="6580505"/>
          </a:xfrm>
          <a:custGeom>
            <a:avLst/>
            <a:gdLst/>
            <a:ahLst/>
            <a:cxnLst/>
            <a:rect l="l" t="t" r="r" b="b"/>
            <a:pathLst>
              <a:path w="5321300" h="6580505">
                <a:moveTo>
                  <a:pt x="853585" y="0"/>
                </a:moveTo>
                <a:lnTo>
                  <a:pt x="5321300" y="0"/>
                </a:lnTo>
                <a:lnTo>
                  <a:pt x="5321300" y="6580505"/>
                </a:lnTo>
                <a:lnTo>
                  <a:pt x="916820" y="6580505"/>
                </a:lnTo>
                <a:lnTo>
                  <a:pt x="813147" y="6412810"/>
                </a:lnTo>
                <a:cubicBezTo>
                  <a:pt x="305157" y="5550353"/>
                  <a:pt x="0" y="4444664"/>
                  <a:pt x="0" y="3239111"/>
                </a:cubicBezTo>
                <a:cubicBezTo>
                  <a:pt x="0" y="2033558"/>
                  <a:pt x="305157" y="927868"/>
                  <a:pt x="813146" y="65411"/>
                </a:cubicBezTo>
                <a:close/>
              </a:path>
            </a:pathLst>
          </a:custGeom>
          <a:solidFill>
            <a:srgbClr val="1E46EB"/>
          </a:solidFill>
        </p:spPr>
      </p:sp>
      <p:sp>
        <p:nvSpPr>
          <p:cNvPr id="18" name="Text 16"/>
          <p:cNvSpPr/>
          <p:nvPr/>
        </p:nvSpPr>
        <p:spPr>
          <a:xfrm>
            <a:off x="6870700" y="4445"/>
            <a:ext cx="5321300" cy="65805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56005" y="1828800"/>
            <a:ext cx="10176510" cy="39433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9050">
            <a:solidFill>
              <a:srgbClr val="D2DAFB"/>
            </a:solidFill>
            <a:prstDash val="solid"/>
          </a:ln>
          <a:effectLst>
            <a:outerShdw blurRad="50800" dist="50800" dir="2700000" algn="bl" rotWithShape="0">
              <a:srgbClr val="1E46EB">
                <a:alpha val="25882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56005" y="1828800"/>
            <a:ext cx="10176510" cy="39433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509078" y="2271395"/>
            <a:ext cx="4285615" cy="3794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对齐条件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509078" y="2775585"/>
            <a:ext cx="4284228" cy="21228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align属性仅当组件的width和height大于内容尺寸时生效。它用于控制组件内部内容的对齐方式。</a:t>
            </a:r>
            <a:endParaRPr lang="en-US" sz="2200" dirty="0"/>
          </a:p>
        </p:txBody>
      </p:sp>
      <p:sp>
        <p:nvSpPr>
          <p:cNvPr id="23" name="Shape 21"/>
          <p:cNvSpPr/>
          <p:nvPr/>
        </p:nvSpPr>
        <p:spPr>
          <a:xfrm>
            <a:off x="6144578" y="2144395"/>
            <a:ext cx="0" cy="3312160"/>
          </a:xfrm>
          <a:prstGeom prst="straightConnector1">
            <a:avLst/>
          </a:prstGeom>
          <a:noFill/>
          <a:ln w="12700">
            <a:solidFill>
              <a:srgbClr val="0B207A"/>
            </a:solidFill>
            <a:prstDash val="dash"/>
            <a:headEnd type="none"/>
            <a:tailEnd type="none"/>
          </a:ln>
        </p:spPr>
      </p:sp>
      <p:sp>
        <p:nvSpPr>
          <p:cNvPr id="24" name="Text 22"/>
          <p:cNvSpPr/>
          <p:nvPr/>
        </p:nvSpPr>
        <p:spPr>
          <a:xfrm>
            <a:off x="6494463" y="2271395"/>
            <a:ext cx="4285615" cy="3794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使用示例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494463" y="2775585"/>
            <a:ext cx="4284228" cy="5988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200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.align(Alignment.TopStart) </a:t>
            </a:r>
            <a:r>
              <a:rPr lang="en-US" sz="22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</a:t>
            </a:r>
            <a:endParaRPr lang="en-US" sz="2200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79565" y="3432175"/>
            <a:ext cx="3735070" cy="207518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1:09:46-d0si2uk75iks832jegkg.png"/>
          <p:cNvPicPr>
            <a:picLocks noChangeAspect="1"/>
          </p:cNvPicPr>
          <p:nvPr/>
        </p:nvPicPr>
        <p:blipFill>
          <a:blip r:embed="rId1"/>
          <a:srcRect l="75" r="75"/>
          <a:stretch>
            <a:fillRect/>
          </a:stretch>
        </p:blipFill>
        <p:spPr>
          <a:xfrm>
            <a:off x="7973695" y="0"/>
            <a:ext cx="4218305" cy="687514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布局方向direction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9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1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3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5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805180" y="3684270"/>
            <a:ext cx="7791450" cy="23799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173822" y="1544320"/>
            <a:ext cx="6261052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direction属性</a:t>
            </a:r>
            <a:endParaRPr lang="en-US" sz="2800" dirty="0"/>
          </a:p>
        </p:txBody>
      </p:sp>
      <p:sp>
        <p:nvSpPr>
          <p:cNvPr id="21" name="Text 18"/>
          <p:cNvSpPr/>
          <p:nvPr/>
        </p:nvSpPr>
        <p:spPr>
          <a:xfrm>
            <a:off x="1172845" y="2029460"/>
            <a:ext cx="6263005" cy="15557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direction属性用于设置子组件在水平方向上的布局方式，支持Ltr、Rtl、Auto三种取值。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40000"/>
              </a:lnSpc>
              <a:buNone/>
            </a:pPr>
            <a:r>
              <a:rPr lang="en-US" sz="2800" dirty="0">
                <a:highlight>
                  <a:srgbClr val="FFFF00"/>
                </a:highlight>
              </a:rPr>
              <a:t> .direction(Direction.Rtl)</a:t>
            </a:r>
            <a:endParaRPr lang="en-US" sz="2800" dirty="0">
              <a:highlight>
                <a:srgbClr val="FFFF00"/>
              </a:highlight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7375" y="3761105"/>
            <a:ext cx="4211320" cy="22383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74040" y="46799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约束对齐alignRules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69315" y="1894205"/>
            <a:ext cx="4895850" cy="285750"/>
          </a:xfrm>
          <a:prstGeom prst="roundRect">
            <a:avLst>
              <a:gd name="adj" fmla="val 50000"/>
            </a:avLst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869315" y="1894205"/>
            <a:ext cx="4895850" cy="2857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074420" y="2018665"/>
            <a:ext cx="4485640" cy="3997960"/>
          </a:xfrm>
          <a:prstGeom prst="rect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  <a:effectLst>
            <a:outerShdw blurRad="50800" dist="26941" dir="2700000" algn="bl" rotWithShape="0">
              <a:srgbClr val="000000">
                <a:alpha val="4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1074420" y="2018665"/>
            <a:ext cx="4485640" cy="39979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82065" y="2446020"/>
            <a:ext cx="4070985" cy="3794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alignRules定义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81430" y="3121660"/>
            <a:ext cx="4072255" cy="19380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alignRules属性用于在RelativeContainer中设置子组件的对齐方式，支持水平和竖直方向的对齐规则。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6463665" y="1894205"/>
            <a:ext cx="4895850" cy="285750"/>
          </a:xfrm>
          <a:prstGeom prst="roundRect">
            <a:avLst>
              <a:gd name="adj" fmla="val 50000"/>
            </a:avLst>
          </a:prstGeom>
          <a:solidFill>
            <a:srgbClr val="1E46EB"/>
          </a:solidFill>
        </p:spPr>
      </p:sp>
      <p:sp>
        <p:nvSpPr>
          <p:cNvPr id="22" name="Text 20"/>
          <p:cNvSpPr/>
          <p:nvPr/>
        </p:nvSpPr>
        <p:spPr>
          <a:xfrm>
            <a:off x="6463665" y="1894205"/>
            <a:ext cx="4895850" cy="2857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668770" y="2018665"/>
            <a:ext cx="4485640" cy="3997960"/>
          </a:xfrm>
          <a:prstGeom prst="rect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  <a:effectLst>
            <a:outerShdw blurRad="50800" dist="26941" dir="2700000" algn="bl" rotWithShape="0">
              <a:srgbClr val="000000">
                <a:alpha val="4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6668770" y="2018665"/>
            <a:ext cx="4485640" cy="39979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876415" y="2446020"/>
            <a:ext cx="4070985" cy="3794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使用示例</a:t>
            </a:r>
            <a:endParaRPr lang="en-US" sz="1600" dirty="0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58710" y="2940050"/>
            <a:ext cx="3124200" cy="288417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1:09:47-d0si2us75iks832jegl0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1551305"/>
            <a:ext cx="12190730" cy="13049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约束对齐示例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-2222" y="661670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9" name="Text 6"/>
          <p:cNvSpPr/>
          <p:nvPr/>
        </p:nvSpPr>
        <p:spPr>
          <a:xfrm>
            <a:off x="-2222" y="66167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-2222" y="673735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1" name="Text 8"/>
          <p:cNvSpPr/>
          <p:nvPr/>
        </p:nvSpPr>
        <p:spPr>
          <a:xfrm>
            <a:off x="-2222" y="67373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3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5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1011555" y="3077210"/>
            <a:ext cx="4650740" cy="3089910"/>
          </a:xfrm>
          <a:prstGeom prst="foldedCorner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11555" y="3077210"/>
            <a:ext cx="4650740" cy="308991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189355" y="3273425"/>
            <a:ext cx="4222115" cy="3067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结构说明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189355" y="3676650"/>
            <a:ext cx="4224020" cy="19380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展示了RelativeContainer中五个Row组件的约束关系图，包括row1左上、row2右上、row3连接row1与row2等。</a:t>
            </a:r>
            <a:endParaRPr lang="en-US" sz="2000" dirty="0"/>
          </a:p>
        </p:txBody>
      </p:sp>
      <p:sp>
        <p:nvSpPr>
          <p:cNvPr id="22" name="Text 19"/>
          <p:cNvSpPr/>
          <p:nvPr/>
        </p:nvSpPr>
        <p:spPr>
          <a:xfrm>
            <a:off x="6123940" y="2964815"/>
            <a:ext cx="4968875" cy="3476625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.alignRules({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    </a:t>
            </a:r>
            <a:r>
              <a:rPr lang="en-US" sz="2000" dirty="0">
                <a:solidFill>
                  <a:schemeClr val="bg1"/>
                </a:solidFill>
                <a:highlight>
                  <a:srgbClr val="0000FF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 top: 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{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        </a:t>
            </a:r>
            <a:r>
              <a:rPr lang="en-US" sz="2000" dirty="0">
                <a:solidFill>
                  <a:srgbClr val="000000"/>
                </a:solidFill>
                <a:highlight>
                  <a:srgbClr val="00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anchor: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"__container__",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        </a:t>
            </a:r>
            <a:r>
              <a:rPr lang="en-US" sz="2000" dirty="0">
                <a:solidFill>
                  <a:srgbClr val="000000"/>
                </a:solidFill>
                <a:highlight>
                  <a:srgbClr val="00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align: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VerticalAlign.Top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      },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     </a:t>
            </a:r>
            <a:r>
              <a:rPr lang="en-US" sz="2000" dirty="0">
                <a:solidFill>
                  <a:schemeClr val="bg1"/>
                </a:solidFill>
                <a:highlight>
                  <a:srgbClr val="0000FF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left: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{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        </a:t>
            </a:r>
            <a:r>
              <a:rPr lang="en-US" sz="2000" dirty="0">
                <a:solidFill>
                  <a:srgbClr val="000000"/>
                </a:solidFill>
                <a:highlight>
                  <a:srgbClr val="00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anchor: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"__container__",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        </a:t>
            </a:r>
            <a:r>
              <a:rPr lang="en-US" sz="2000" dirty="0">
                <a:solidFill>
                  <a:srgbClr val="000000"/>
                </a:solidFill>
                <a:highlight>
                  <a:srgbClr val="00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align: 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HorizontalAlign.Start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      }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    })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           .id("row1")</a:t>
            </a:r>
            <a:endParaRPr lang="en-US" sz="2000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1:09:24-d0si2p475iks832jegeg.png"/>
          <p:cNvPicPr>
            <a:picLocks noChangeAspect="1"/>
          </p:cNvPicPr>
          <p:nvPr/>
        </p:nvPicPr>
        <p:blipFill>
          <a:blip r:embed="rId1"/>
          <a:srcRect l="13" r="13"/>
          <a:stretch>
            <a:fillRect/>
          </a:stretch>
        </p:blipFill>
        <p:spPr>
          <a:xfrm>
            <a:off x="-635" y="0"/>
            <a:ext cx="12207240" cy="68326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335655" y="3239909"/>
            <a:ext cx="5956796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尺寸设置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563724" y="1433195"/>
            <a:ext cx="5956796" cy="1473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 rot="20340000">
            <a:off x="5207353" y="2025906"/>
            <a:ext cx="2808847" cy="68427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gradFill flip="none" rotWithShape="1">
              <a:gsLst>
                <a:gs pos="0">
                  <a:srgbClr val="1E46EB">
                    <a:alpha val="0"/>
                  </a:srgbClr>
                </a:gs>
                <a:gs pos="24000">
                  <a:srgbClr val="1E46EB">
                    <a:alpha val="0"/>
                  </a:srgbClr>
                </a:gs>
                <a:gs pos="100000">
                  <a:srgbClr val="1E46EB"/>
                </a:gs>
              </a:gsLst>
              <a:lin ang="5400000" scaled="1"/>
            </a:gradFill>
            <a:prstDash val="solid"/>
          </a:ln>
        </p:spPr>
      </p:sp>
      <p:sp>
        <p:nvSpPr>
          <p:cNvPr id="14" name="Text 11"/>
          <p:cNvSpPr/>
          <p:nvPr/>
        </p:nvSpPr>
        <p:spPr>
          <a:xfrm rot="20340000">
            <a:off x="5207353" y="2025906"/>
            <a:ext cx="2808847" cy="6842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044755" y="2859562"/>
            <a:ext cx="180054" cy="180071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6" name="Text 13"/>
          <p:cNvSpPr/>
          <p:nvPr/>
        </p:nvSpPr>
        <p:spPr>
          <a:xfrm>
            <a:off x="6044755" y="2859562"/>
            <a:ext cx="180054" cy="18007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878727" y="2074041"/>
            <a:ext cx="90027" cy="90036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8" name="Text 15"/>
          <p:cNvSpPr/>
          <p:nvPr/>
        </p:nvSpPr>
        <p:spPr>
          <a:xfrm>
            <a:off x="7878727" y="2074041"/>
            <a:ext cx="90027" cy="9003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 rot="1800000">
            <a:off x="325120" y="1469390"/>
            <a:ext cx="1123315" cy="1123315"/>
          </a:xfrm>
          <a:custGeom>
            <a:avLst/>
            <a:gdLst/>
            <a:ahLst/>
            <a:cxnLst/>
            <a:rect l="l" t="t" r="r" b="b"/>
            <a:pathLst>
              <a:path w="1123315" h="1123315">
                <a:moveTo>
                  <a:pt x="411555" y="1103717"/>
                </a:moveTo>
                <a:cubicBezTo>
                  <a:pt x="411555" y="1103717"/>
                  <a:pt x="411555" y="1103717"/>
                  <a:pt x="711759" y="1103717"/>
                </a:cubicBezTo>
                <a:cubicBezTo>
                  <a:pt x="664474" y="1116783"/>
                  <a:pt x="613890" y="1123315"/>
                  <a:pt x="561107" y="1123315"/>
                </a:cubicBezTo>
                <a:cubicBezTo>
                  <a:pt x="509424" y="1123315"/>
                  <a:pt x="458840" y="1116783"/>
                  <a:pt x="411555" y="1103717"/>
                </a:cubicBezTo>
                <a:close/>
                <a:moveTo>
                  <a:pt x="279715" y="1047596"/>
                </a:moveTo>
                <a:lnTo>
                  <a:pt x="842709" y="1047596"/>
                </a:lnTo>
                <a:cubicBezTo>
                  <a:pt x="819662" y="1060625"/>
                  <a:pt x="796615" y="1072567"/>
                  <a:pt x="771374" y="1082338"/>
                </a:cubicBezTo>
                <a:cubicBezTo>
                  <a:pt x="771374" y="1082338"/>
                  <a:pt x="771374" y="1082338"/>
                  <a:pt x="349952" y="1082338"/>
                </a:cubicBezTo>
                <a:cubicBezTo>
                  <a:pt x="325808" y="1072567"/>
                  <a:pt x="301664" y="1060625"/>
                  <a:pt x="279715" y="1047596"/>
                </a:cubicBezTo>
                <a:close/>
                <a:moveTo>
                  <a:pt x="200433" y="992366"/>
                </a:moveTo>
                <a:lnTo>
                  <a:pt x="921991" y="992366"/>
                </a:lnTo>
                <a:cubicBezTo>
                  <a:pt x="906615" y="1004378"/>
                  <a:pt x="891240" y="1015297"/>
                  <a:pt x="875864" y="1026217"/>
                </a:cubicBezTo>
                <a:cubicBezTo>
                  <a:pt x="875864" y="1026217"/>
                  <a:pt x="875864" y="1026217"/>
                  <a:pt x="246560" y="1026217"/>
                </a:cubicBezTo>
                <a:cubicBezTo>
                  <a:pt x="230086" y="1015297"/>
                  <a:pt x="214710" y="1004378"/>
                  <a:pt x="200433" y="992366"/>
                </a:cubicBezTo>
                <a:close/>
                <a:moveTo>
                  <a:pt x="143421" y="936244"/>
                </a:moveTo>
                <a:lnTo>
                  <a:pt x="979003" y="936244"/>
                </a:lnTo>
                <a:cubicBezTo>
                  <a:pt x="968023" y="948493"/>
                  <a:pt x="957043" y="960742"/>
                  <a:pt x="944965" y="971877"/>
                </a:cubicBezTo>
                <a:cubicBezTo>
                  <a:pt x="944965" y="971877"/>
                  <a:pt x="944965" y="971877"/>
                  <a:pt x="177459" y="971877"/>
                </a:cubicBezTo>
                <a:cubicBezTo>
                  <a:pt x="165381" y="960742"/>
                  <a:pt x="153303" y="948493"/>
                  <a:pt x="143421" y="936244"/>
                </a:cubicBezTo>
                <a:close/>
                <a:moveTo>
                  <a:pt x="99771" y="881905"/>
                </a:moveTo>
                <a:lnTo>
                  <a:pt x="1023543" y="881905"/>
                </a:lnTo>
                <a:cubicBezTo>
                  <a:pt x="1014756" y="893916"/>
                  <a:pt x="1007067" y="904836"/>
                  <a:pt x="997181" y="915756"/>
                </a:cubicBezTo>
                <a:cubicBezTo>
                  <a:pt x="997181" y="915756"/>
                  <a:pt x="997181" y="915756"/>
                  <a:pt x="125034" y="915756"/>
                </a:cubicBezTo>
                <a:cubicBezTo>
                  <a:pt x="116247" y="904836"/>
                  <a:pt x="107459" y="893916"/>
                  <a:pt x="99771" y="881905"/>
                </a:cubicBezTo>
                <a:close/>
                <a:moveTo>
                  <a:pt x="65920" y="825784"/>
                </a:moveTo>
                <a:lnTo>
                  <a:pt x="1057394" y="825784"/>
                </a:lnTo>
                <a:cubicBezTo>
                  <a:pt x="1050806" y="837726"/>
                  <a:pt x="1044219" y="849669"/>
                  <a:pt x="1036533" y="860526"/>
                </a:cubicBezTo>
                <a:cubicBezTo>
                  <a:pt x="1036533" y="860526"/>
                  <a:pt x="1036533" y="860526"/>
                  <a:pt x="85683" y="860526"/>
                </a:cubicBezTo>
                <a:cubicBezTo>
                  <a:pt x="79095" y="849669"/>
                  <a:pt x="72507" y="837726"/>
                  <a:pt x="65920" y="825784"/>
                </a:cubicBezTo>
                <a:close/>
                <a:moveTo>
                  <a:pt x="39195" y="770553"/>
                </a:moveTo>
                <a:lnTo>
                  <a:pt x="1082337" y="770553"/>
                </a:lnTo>
                <a:cubicBezTo>
                  <a:pt x="1077945" y="781472"/>
                  <a:pt x="1072455" y="793484"/>
                  <a:pt x="1066965" y="804404"/>
                </a:cubicBezTo>
                <a:cubicBezTo>
                  <a:pt x="1066965" y="804404"/>
                  <a:pt x="1066965" y="804404"/>
                  <a:pt x="54568" y="804404"/>
                </a:cubicBezTo>
                <a:cubicBezTo>
                  <a:pt x="49077" y="793484"/>
                  <a:pt x="44685" y="781472"/>
                  <a:pt x="39195" y="770553"/>
                </a:cubicBezTo>
                <a:close/>
                <a:moveTo>
                  <a:pt x="20488" y="714432"/>
                </a:moveTo>
                <a:lnTo>
                  <a:pt x="1101935" y="714432"/>
                </a:lnTo>
                <a:cubicBezTo>
                  <a:pt x="1098642" y="726681"/>
                  <a:pt x="1094250" y="738929"/>
                  <a:pt x="1089859" y="750065"/>
                </a:cubicBezTo>
                <a:cubicBezTo>
                  <a:pt x="1089859" y="750065"/>
                  <a:pt x="1089859" y="750065"/>
                  <a:pt x="31468" y="750065"/>
                </a:cubicBezTo>
                <a:cubicBezTo>
                  <a:pt x="27076" y="738929"/>
                  <a:pt x="23782" y="726681"/>
                  <a:pt x="20488" y="714432"/>
                </a:cubicBezTo>
                <a:close/>
                <a:moveTo>
                  <a:pt x="7126" y="660092"/>
                </a:moveTo>
                <a:lnTo>
                  <a:pt x="1114406" y="660092"/>
                </a:lnTo>
                <a:cubicBezTo>
                  <a:pt x="1112209" y="671012"/>
                  <a:pt x="1110013" y="683023"/>
                  <a:pt x="1107815" y="693943"/>
                </a:cubicBezTo>
                <a:cubicBezTo>
                  <a:pt x="1107815" y="693943"/>
                  <a:pt x="1107815" y="693943"/>
                  <a:pt x="14815" y="693943"/>
                </a:cubicBezTo>
                <a:cubicBezTo>
                  <a:pt x="12618" y="683023"/>
                  <a:pt x="9323" y="671012"/>
                  <a:pt x="7126" y="660092"/>
                </a:cubicBezTo>
                <a:close/>
                <a:moveTo>
                  <a:pt x="891" y="603972"/>
                </a:moveTo>
                <a:lnTo>
                  <a:pt x="1122424" y="603972"/>
                </a:lnTo>
                <a:cubicBezTo>
                  <a:pt x="1121326" y="615914"/>
                  <a:pt x="1120227" y="627857"/>
                  <a:pt x="1118030" y="638713"/>
                </a:cubicBezTo>
                <a:cubicBezTo>
                  <a:pt x="1118030" y="638713"/>
                  <a:pt x="1118030" y="638713"/>
                  <a:pt x="5284" y="638713"/>
                </a:cubicBezTo>
                <a:cubicBezTo>
                  <a:pt x="3087" y="627857"/>
                  <a:pt x="1989" y="615914"/>
                  <a:pt x="891" y="603972"/>
                </a:cubicBezTo>
                <a:close/>
                <a:moveTo>
                  <a:pt x="0" y="548741"/>
                </a:moveTo>
                <a:cubicBezTo>
                  <a:pt x="0" y="548741"/>
                  <a:pt x="0" y="548741"/>
                  <a:pt x="1123315" y="548741"/>
                </a:cubicBezTo>
                <a:cubicBezTo>
                  <a:pt x="1123315" y="553195"/>
                  <a:pt x="1123315" y="556535"/>
                  <a:pt x="1123315" y="560990"/>
                </a:cubicBezTo>
                <a:cubicBezTo>
                  <a:pt x="1123315" y="568785"/>
                  <a:pt x="1123315" y="576579"/>
                  <a:pt x="1123315" y="584374"/>
                </a:cubicBezTo>
                <a:cubicBezTo>
                  <a:pt x="1123315" y="584374"/>
                  <a:pt x="1123315" y="584374"/>
                  <a:pt x="0" y="584374"/>
                </a:cubicBezTo>
                <a:cubicBezTo>
                  <a:pt x="0" y="576579"/>
                  <a:pt x="0" y="568785"/>
                  <a:pt x="0" y="560990"/>
                </a:cubicBezTo>
                <a:cubicBezTo>
                  <a:pt x="0" y="556535"/>
                  <a:pt x="0" y="553195"/>
                  <a:pt x="0" y="548741"/>
                </a:cubicBezTo>
                <a:close/>
                <a:moveTo>
                  <a:pt x="3087" y="492620"/>
                </a:moveTo>
                <a:lnTo>
                  <a:pt x="1119128" y="492620"/>
                </a:lnTo>
                <a:cubicBezTo>
                  <a:pt x="1121326" y="504868"/>
                  <a:pt x="1121326" y="516004"/>
                  <a:pt x="1122424" y="528252"/>
                </a:cubicBezTo>
                <a:cubicBezTo>
                  <a:pt x="1122424" y="528252"/>
                  <a:pt x="1122424" y="528252"/>
                  <a:pt x="891" y="528252"/>
                </a:cubicBezTo>
                <a:cubicBezTo>
                  <a:pt x="891" y="516004"/>
                  <a:pt x="1989" y="504868"/>
                  <a:pt x="3087" y="492620"/>
                </a:cubicBezTo>
                <a:close/>
                <a:moveTo>
                  <a:pt x="12823" y="438280"/>
                </a:moveTo>
                <a:lnTo>
                  <a:pt x="1109601" y="438280"/>
                </a:lnTo>
                <a:cubicBezTo>
                  <a:pt x="1111797" y="449137"/>
                  <a:pt x="1113993" y="461080"/>
                  <a:pt x="1116188" y="473022"/>
                </a:cubicBezTo>
                <a:cubicBezTo>
                  <a:pt x="1116188" y="473022"/>
                  <a:pt x="1116188" y="473022"/>
                  <a:pt x="6235" y="473022"/>
                </a:cubicBezTo>
                <a:cubicBezTo>
                  <a:pt x="8431" y="461080"/>
                  <a:pt x="10627" y="449137"/>
                  <a:pt x="12823" y="438280"/>
                </a:cubicBezTo>
                <a:close/>
                <a:moveTo>
                  <a:pt x="28589" y="382159"/>
                </a:moveTo>
                <a:lnTo>
                  <a:pt x="1094726" y="382159"/>
                </a:lnTo>
                <a:cubicBezTo>
                  <a:pt x="1098020" y="394101"/>
                  <a:pt x="1101314" y="404958"/>
                  <a:pt x="1104608" y="416901"/>
                </a:cubicBezTo>
                <a:cubicBezTo>
                  <a:pt x="1104608" y="416901"/>
                  <a:pt x="1104608" y="416901"/>
                  <a:pt x="18707" y="416901"/>
                </a:cubicBezTo>
                <a:cubicBezTo>
                  <a:pt x="20903" y="404958"/>
                  <a:pt x="25295" y="394101"/>
                  <a:pt x="28589" y="382159"/>
                </a:cubicBezTo>
                <a:close/>
                <a:moveTo>
                  <a:pt x="49911" y="326929"/>
                </a:moveTo>
                <a:lnTo>
                  <a:pt x="1071414" y="326929"/>
                </a:lnTo>
                <a:cubicBezTo>
                  <a:pt x="1076906" y="338064"/>
                  <a:pt x="1082398" y="350312"/>
                  <a:pt x="1086791" y="362561"/>
                </a:cubicBezTo>
                <a:cubicBezTo>
                  <a:pt x="1086791" y="362561"/>
                  <a:pt x="1086791" y="362561"/>
                  <a:pt x="35632" y="362561"/>
                </a:cubicBezTo>
                <a:cubicBezTo>
                  <a:pt x="40026" y="350312"/>
                  <a:pt x="44419" y="338064"/>
                  <a:pt x="49911" y="326929"/>
                </a:cubicBezTo>
                <a:close/>
                <a:moveTo>
                  <a:pt x="80336" y="270808"/>
                </a:moveTo>
                <a:lnTo>
                  <a:pt x="1043184" y="270808"/>
                </a:lnTo>
                <a:cubicBezTo>
                  <a:pt x="1049772" y="283056"/>
                  <a:pt x="1056359" y="294192"/>
                  <a:pt x="1061849" y="306440"/>
                </a:cubicBezTo>
                <a:cubicBezTo>
                  <a:pt x="1061849" y="306440"/>
                  <a:pt x="1061849" y="306440"/>
                  <a:pt x="60575" y="306440"/>
                </a:cubicBezTo>
                <a:cubicBezTo>
                  <a:pt x="67162" y="294192"/>
                  <a:pt x="73749" y="283056"/>
                  <a:pt x="80336" y="270808"/>
                </a:cubicBezTo>
                <a:close/>
                <a:moveTo>
                  <a:pt x="118780" y="216468"/>
                </a:moveTo>
                <a:lnTo>
                  <a:pt x="1004535" y="216468"/>
                </a:lnTo>
                <a:cubicBezTo>
                  <a:pt x="1013315" y="227325"/>
                  <a:pt x="1022096" y="239267"/>
                  <a:pt x="1029779" y="251210"/>
                </a:cubicBezTo>
                <a:cubicBezTo>
                  <a:pt x="1029779" y="251210"/>
                  <a:pt x="1029779" y="251210"/>
                  <a:pt x="93535" y="251210"/>
                </a:cubicBezTo>
                <a:cubicBezTo>
                  <a:pt x="101218" y="239267"/>
                  <a:pt x="109999" y="227325"/>
                  <a:pt x="118780" y="216468"/>
                </a:cubicBezTo>
                <a:close/>
                <a:moveTo>
                  <a:pt x="167462" y="161237"/>
                </a:moveTo>
                <a:cubicBezTo>
                  <a:pt x="167462" y="161237"/>
                  <a:pt x="167462" y="161237"/>
                  <a:pt x="954962" y="161237"/>
                </a:cubicBezTo>
                <a:cubicBezTo>
                  <a:pt x="965945" y="172157"/>
                  <a:pt x="976928" y="183076"/>
                  <a:pt x="987911" y="195088"/>
                </a:cubicBezTo>
                <a:cubicBezTo>
                  <a:pt x="987911" y="195088"/>
                  <a:pt x="987911" y="195088"/>
                  <a:pt x="134512" y="195088"/>
                </a:cubicBezTo>
                <a:cubicBezTo>
                  <a:pt x="144398" y="183076"/>
                  <a:pt x="155381" y="172157"/>
                  <a:pt x="167462" y="161237"/>
                </a:cubicBezTo>
                <a:close/>
                <a:moveTo>
                  <a:pt x="232593" y="105116"/>
                </a:moveTo>
                <a:lnTo>
                  <a:pt x="889623" y="105116"/>
                </a:lnTo>
                <a:cubicBezTo>
                  <a:pt x="905005" y="116252"/>
                  <a:pt x="919288" y="128500"/>
                  <a:pt x="933572" y="140749"/>
                </a:cubicBezTo>
                <a:cubicBezTo>
                  <a:pt x="933572" y="140749"/>
                  <a:pt x="933572" y="140749"/>
                  <a:pt x="189743" y="140749"/>
                </a:cubicBezTo>
                <a:cubicBezTo>
                  <a:pt x="202927" y="128500"/>
                  <a:pt x="218310" y="116252"/>
                  <a:pt x="232593" y="105116"/>
                </a:cubicBezTo>
                <a:close/>
                <a:moveTo>
                  <a:pt x="328456" y="50777"/>
                </a:moveTo>
                <a:lnTo>
                  <a:pt x="793967" y="50777"/>
                </a:lnTo>
                <a:cubicBezTo>
                  <a:pt x="817023" y="60604"/>
                  <a:pt x="837883" y="71524"/>
                  <a:pt x="858743" y="84627"/>
                </a:cubicBezTo>
                <a:cubicBezTo>
                  <a:pt x="858743" y="84627"/>
                  <a:pt x="858743" y="84627"/>
                  <a:pt x="263680" y="84627"/>
                </a:cubicBezTo>
                <a:cubicBezTo>
                  <a:pt x="284540" y="71524"/>
                  <a:pt x="306498" y="60604"/>
                  <a:pt x="328456" y="50777"/>
                </a:cubicBezTo>
                <a:close/>
                <a:moveTo>
                  <a:pt x="560766" y="0"/>
                </a:moveTo>
                <a:cubicBezTo>
                  <a:pt x="624489" y="0"/>
                  <a:pt x="684915" y="9799"/>
                  <a:pt x="742046" y="29397"/>
                </a:cubicBezTo>
                <a:cubicBezTo>
                  <a:pt x="742046" y="29397"/>
                  <a:pt x="742046" y="29397"/>
                  <a:pt x="379486" y="29397"/>
                </a:cubicBezTo>
                <a:cubicBezTo>
                  <a:pt x="436617" y="9799"/>
                  <a:pt x="498142" y="0"/>
                  <a:pt x="560766" y="0"/>
                </a:cubicBezTo>
                <a:close/>
              </a:path>
            </a:pathLst>
          </a:custGeom>
          <a:gradFill flip="none" rotWithShape="1">
            <a:gsLst>
              <a:gs pos="0">
                <a:srgbClr val="1E46EB">
                  <a:alpha val="34000"/>
                </a:srgbClr>
              </a:gs>
              <a:gs pos="76000">
                <a:srgbClr val="1E46EB">
                  <a:alpha val="3000"/>
                </a:srgbClr>
              </a:gs>
              <a:gs pos="100000">
                <a:srgbClr val="1E46EB">
                  <a:alpha val="3000"/>
                </a:srgbClr>
              </a:gs>
            </a:gsLst>
            <a:lin ang="0" scaled="1"/>
          </a:gradFill>
        </p:spPr>
      </p:sp>
      <p:sp>
        <p:nvSpPr>
          <p:cNvPr id="7" name="Text 5"/>
          <p:cNvSpPr/>
          <p:nvPr/>
        </p:nvSpPr>
        <p:spPr>
          <a:xfrm rot="1800000">
            <a:off x="325120" y="1469390"/>
            <a:ext cx="1123315" cy="112331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红色案例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10" name="Text 8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70700" y="4445"/>
            <a:ext cx="5321300" cy="6580505"/>
          </a:xfrm>
          <a:custGeom>
            <a:avLst/>
            <a:gdLst/>
            <a:ahLst/>
            <a:cxnLst/>
            <a:rect l="l" t="t" r="r" b="b"/>
            <a:pathLst>
              <a:path w="5321300" h="6580505">
                <a:moveTo>
                  <a:pt x="853585" y="0"/>
                </a:moveTo>
                <a:lnTo>
                  <a:pt x="5321300" y="0"/>
                </a:lnTo>
                <a:lnTo>
                  <a:pt x="5321300" y="6580505"/>
                </a:lnTo>
                <a:lnTo>
                  <a:pt x="916820" y="6580505"/>
                </a:lnTo>
                <a:lnTo>
                  <a:pt x="813147" y="6412810"/>
                </a:lnTo>
                <a:cubicBezTo>
                  <a:pt x="305157" y="5550353"/>
                  <a:pt x="0" y="4444664"/>
                  <a:pt x="0" y="3239111"/>
                </a:cubicBezTo>
                <a:cubicBezTo>
                  <a:pt x="0" y="2033558"/>
                  <a:pt x="305157" y="927868"/>
                  <a:pt x="813146" y="65411"/>
                </a:cubicBezTo>
                <a:close/>
              </a:path>
            </a:pathLst>
          </a:custGeom>
          <a:solidFill>
            <a:srgbClr val="1E46EB"/>
          </a:solidFill>
        </p:spPr>
      </p:sp>
      <p:sp>
        <p:nvSpPr>
          <p:cNvPr id="18" name="Text 16"/>
          <p:cNvSpPr/>
          <p:nvPr/>
        </p:nvSpPr>
        <p:spPr>
          <a:xfrm>
            <a:off x="6870700" y="4445"/>
            <a:ext cx="5321300" cy="65805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56005" y="1828800"/>
            <a:ext cx="10176510" cy="39433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9050">
            <a:solidFill>
              <a:srgbClr val="D2DAFB"/>
            </a:solidFill>
            <a:prstDash val="solid"/>
          </a:ln>
          <a:effectLst>
            <a:outerShdw blurRad="50800" dist="50800" dir="2700000" algn="bl" rotWithShape="0">
              <a:srgbClr val="1E46EB">
                <a:alpha val="25882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56005" y="1828800"/>
            <a:ext cx="10176510" cy="39433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509078" y="2271395"/>
            <a:ext cx="428561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红色家书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九宫格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509395" y="2988945"/>
            <a:ext cx="4624070" cy="17532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 RelativeContainer 把 9 张“红色家书”卡片排成 3×3，间距 8 vp。</a:t>
            </a:r>
            <a:endParaRPr sz="2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144578" y="2144395"/>
            <a:ext cx="0" cy="3312160"/>
          </a:xfrm>
          <a:prstGeom prst="straightConnector1">
            <a:avLst/>
          </a:prstGeom>
          <a:noFill/>
          <a:ln w="12700">
            <a:solidFill>
              <a:srgbClr val="0B207A"/>
            </a:solidFill>
            <a:prstDash val="dash"/>
            <a:headEnd type="none"/>
            <a:tailEnd type="none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5995" y="1739900"/>
            <a:ext cx="3028950" cy="41211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4-17:02:52-d2slbf61bb2p4onbqkj0.png"/>
          <p:cNvPicPr>
            <a:picLocks noChangeAspect="1"/>
          </p:cNvPicPr>
          <p:nvPr/>
        </p:nvPicPr>
        <p:blipFill>
          <a:blip r:embed="rId1"/>
          <a:srcRect l="13" r="13"/>
          <a:stretch>
            <a:fillRect/>
          </a:stretch>
        </p:blipFill>
        <p:spPr>
          <a:xfrm>
            <a:off x="-635" y="0"/>
            <a:ext cx="12207240" cy="6832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4" name="Text 1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6" name="Text 3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335655" y="3239909"/>
            <a:ext cx="5956796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显隐与优先级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563724" y="1433195"/>
            <a:ext cx="5956796" cy="1568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06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 rot="20340000">
            <a:off x="5207353" y="2025906"/>
            <a:ext cx="2808847" cy="68427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gradFill flip="none" rotWithShape="1">
              <a:gsLst>
                <a:gs pos="0">
                  <a:srgbClr val="1E46EB">
                    <a:alpha val="0"/>
                  </a:srgbClr>
                </a:gs>
                <a:gs pos="24000">
                  <a:srgbClr val="1E46EB">
                    <a:alpha val="0"/>
                  </a:srgbClr>
                </a:gs>
                <a:gs pos="100000">
                  <a:srgbClr val="1E46EB"/>
                </a:gs>
              </a:gsLst>
              <a:lin ang="5400000" scaled="1"/>
            </a:gradFill>
            <a:prstDash val="solid"/>
          </a:ln>
        </p:spPr>
      </p:sp>
      <p:sp>
        <p:nvSpPr>
          <p:cNvPr id="10" name="Text 7"/>
          <p:cNvSpPr/>
          <p:nvPr/>
        </p:nvSpPr>
        <p:spPr>
          <a:xfrm rot="20340000">
            <a:off x="5207353" y="2025906"/>
            <a:ext cx="2808847" cy="6842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044755" y="2859562"/>
            <a:ext cx="180054" cy="180071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2" name="Text 9"/>
          <p:cNvSpPr/>
          <p:nvPr/>
        </p:nvSpPr>
        <p:spPr>
          <a:xfrm>
            <a:off x="6044755" y="2859562"/>
            <a:ext cx="180054" cy="18007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878727" y="2074041"/>
            <a:ext cx="90027" cy="90036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4" name="Text 11"/>
          <p:cNvSpPr/>
          <p:nvPr/>
        </p:nvSpPr>
        <p:spPr>
          <a:xfrm>
            <a:off x="7878727" y="2074041"/>
            <a:ext cx="90027" cy="9003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Visibility三态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4" name="Text 2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6" name="Text 4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8" name="Text 6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11" name="Image 0" descr="https://kimi-img.moonshot.cn/pub/slides/slides_tmpl/image/25-09-04-17:02:56-d2slbg61bb2p4onbqkrg.png"/>
          <p:cNvPicPr>
            <a:picLocks noChangeAspect="1"/>
          </p:cNvPicPr>
          <p:nvPr/>
        </p:nvPicPr>
        <p:blipFill>
          <a:blip r:embed="rId1"/>
          <a:srcRect t="154" b="154"/>
          <a:stretch>
            <a:fillRect/>
          </a:stretch>
        </p:blipFill>
        <p:spPr>
          <a:xfrm>
            <a:off x="743585" y="1354455"/>
            <a:ext cx="10554335" cy="2054225"/>
          </a:xfrm>
          <a:prstGeom prst="rect">
            <a:avLst/>
          </a:prstGeom>
        </p:spPr>
      </p:pic>
      <p:sp>
        <p:nvSpPr>
          <p:cNvPr id="12" name="Text 9"/>
          <p:cNvSpPr/>
          <p:nvPr>
            <p:custDataLst>
              <p:tags r:id="rId2"/>
            </p:custDataLst>
          </p:nvPr>
        </p:nvSpPr>
        <p:spPr>
          <a:xfrm>
            <a:off x="721360" y="3910330"/>
            <a:ext cx="313499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Visible状态</a:t>
            </a:r>
            <a:endParaRPr lang="en-US" sz="2400" dirty="0"/>
          </a:p>
        </p:txBody>
      </p:sp>
      <p:sp>
        <p:nvSpPr>
          <p:cNvPr id="13" name="Text 10"/>
          <p:cNvSpPr/>
          <p:nvPr>
            <p:custDataLst>
              <p:tags r:id="rId3"/>
            </p:custDataLst>
          </p:nvPr>
        </p:nvSpPr>
        <p:spPr>
          <a:xfrm>
            <a:off x="721360" y="4505960"/>
            <a:ext cx="3134995" cy="16916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Visible是组件的默认状态，此时组件在页面上正常显示，占据布局空间并渲染内容。这是最常见的状态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Shape 11"/>
          <p:cNvSpPr/>
          <p:nvPr>
            <p:custDataLst>
              <p:tags r:id="rId4"/>
            </p:custDataLst>
          </p:nvPr>
        </p:nvSpPr>
        <p:spPr>
          <a:xfrm>
            <a:off x="1827530" y="2927985"/>
            <a:ext cx="923290" cy="923290"/>
          </a:xfrm>
          <a:prstGeom prst="ellipse">
            <a:avLst/>
          </a:prstGeom>
          <a:solidFill>
            <a:srgbClr val="1CA97E"/>
          </a:solidFill>
          <a:ln w="63500">
            <a:solidFill>
              <a:srgbClr val="FFFF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827530" y="2927985"/>
            <a:ext cx="923290" cy="92329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Text 13"/>
          <p:cNvSpPr/>
          <p:nvPr>
            <p:custDataLst>
              <p:tags r:id="rId5"/>
            </p:custDataLst>
          </p:nvPr>
        </p:nvSpPr>
        <p:spPr>
          <a:xfrm>
            <a:off x="1881505" y="3128645"/>
            <a:ext cx="815340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17" name="Text 14"/>
          <p:cNvSpPr/>
          <p:nvPr>
            <p:custDataLst>
              <p:tags r:id="rId6"/>
            </p:custDataLst>
          </p:nvPr>
        </p:nvSpPr>
        <p:spPr>
          <a:xfrm>
            <a:off x="4412615" y="3910330"/>
            <a:ext cx="313499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Hidden状态</a:t>
            </a:r>
            <a:endParaRPr lang="en-US" sz="2400" dirty="0"/>
          </a:p>
        </p:txBody>
      </p:sp>
      <p:sp>
        <p:nvSpPr>
          <p:cNvPr id="18" name="Text 15"/>
          <p:cNvSpPr/>
          <p:nvPr>
            <p:custDataLst>
              <p:tags r:id="rId7"/>
            </p:custDataLst>
          </p:nvPr>
        </p:nvSpPr>
        <p:spPr>
          <a:xfrm>
            <a:off x="4412615" y="4505960"/>
            <a:ext cx="3134995" cy="16916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Hidden状态下，组件虽然不可见，但仍占用布局空间。这种状态适合需要占位但暂时隐藏内容的场景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Shape 16"/>
          <p:cNvSpPr/>
          <p:nvPr>
            <p:custDataLst>
              <p:tags r:id="rId8"/>
            </p:custDataLst>
          </p:nvPr>
        </p:nvSpPr>
        <p:spPr>
          <a:xfrm>
            <a:off x="5518785" y="2927985"/>
            <a:ext cx="923290" cy="923290"/>
          </a:xfrm>
          <a:prstGeom prst="ellipse">
            <a:avLst/>
          </a:prstGeom>
          <a:solidFill>
            <a:srgbClr val="1E46EB"/>
          </a:solidFill>
          <a:ln w="63500">
            <a:solidFill>
              <a:srgbClr val="FFFF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518785" y="2927985"/>
            <a:ext cx="923290" cy="92329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" name="Text 18"/>
          <p:cNvSpPr/>
          <p:nvPr>
            <p:custDataLst>
              <p:tags r:id="rId9"/>
            </p:custDataLst>
          </p:nvPr>
        </p:nvSpPr>
        <p:spPr>
          <a:xfrm>
            <a:off x="5572760" y="3128645"/>
            <a:ext cx="815340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2" name="Text 19"/>
          <p:cNvSpPr/>
          <p:nvPr>
            <p:custDataLst>
              <p:tags r:id="rId10"/>
            </p:custDataLst>
          </p:nvPr>
        </p:nvSpPr>
        <p:spPr>
          <a:xfrm>
            <a:off x="8103870" y="3910330"/>
            <a:ext cx="313499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None状态</a:t>
            </a:r>
            <a:endParaRPr lang="en-US" sz="2400" dirty="0"/>
          </a:p>
        </p:txBody>
      </p:sp>
      <p:sp>
        <p:nvSpPr>
          <p:cNvPr id="23" name="Text 20"/>
          <p:cNvSpPr/>
          <p:nvPr>
            <p:custDataLst>
              <p:tags r:id="rId11"/>
            </p:custDataLst>
          </p:nvPr>
        </p:nvSpPr>
        <p:spPr>
          <a:xfrm>
            <a:off x="8103870" y="4505960"/>
            <a:ext cx="3134995" cy="16916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None状态表示组件既不显示也不占用布局空间，仿佛从未存在过。适用于完全移除组件的场景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2420" y="1113155"/>
            <a:ext cx="3365500" cy="2295525"/>
          </a:xfrm>
          <a:prstGeom prst="rect">
            <a:avLst/>
          </a:prstGeom>
        </p:spPr>
      </p:pic>
      <p:sp>
        <p:nvSpPr>
          <p:cNvPr id="24" name="Shape 21"/>
          <p:cNvSpPr/>
          <p:nvPr>
            <p:custDataLst>
              <p:tags r:id="rId13"/>
            </p:custDataLst>
          </p:nvPr>
        </p:nvSpPr>
        <p:spPr>
          <a:xfrm>
            <a:off x="9210040" y="2927985"/>
            <a:ext cx="923290" cy="923290"/>
          </a:xfrm>
          <a:prstGeom prst="ellipse">
            <a:avLst/>
          </a:prstGeom>
          <a:solidFill>
            <a:srgbClr val="1CA97E"/>
          </a:solidFill>
          <a:ln w="63500">
            <a:solidFill>
              <a:srgbClr val="FFFFF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9210040" y="2927985"/>
            <a:ext cx="923290" cy="92329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6" name="Text 23"/>
          <p:cNvSpPr/>
          <p:nvPr>
            <p:custDataLst>
              <p:tags r:id="rId14"/>
            </p:custDataLst>
          </p:nvPr>
        </p:nvSpPr>
        <p:spPr>
          <a:xfrm>
            <a:off x="9264015" y="3128645"/>
            <a:ext cx="815340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17220" y="1637665"/>
            <a:ext cx="5507355" cy="4010025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3" name="Text 1"/>
          <p:cNvSpPr/>
          <p:nvPr/>
        </p:nvSpPr>
        <p:spPr>
          <a:xfrm>
            <a:off x="5174791" y="2054542"/>
            <a:ext cx="949961" cy="322897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displayPriority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7" name="Text 4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9" name="Text 6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1" name="Text 8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3" name="Text 10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775930" y="1889596"/>
            <a:ext cx="0" cy="3075073"/>
          </a:xfrm>
          <a:prstGeom prst="line">
            <a:avLst/>
          </a:prstGeom>
          <a:noFill/>
          <a:ln w="25400">
            <a:solidFill>
              <a:srgbClr val="1E46EB"/>
            </a:solidFill>
            <a:prstDash val="solid"/>
            <a:headEnd type="none"/>
            <a:tailEnd type="none"/>
          </a:ln>
        </p:spPr>
      </p:sp>
      <p:sp>
        <p:nvSpPr>
          <p:cNvPr id="15" name="Text 12"/>
          <p:cNvSpPr/>
          <p:nvPr/>
        </p:nvSpPr>
        <p:spPr>
          <a:xfrm>
            <a:off x="7192010" y="1937385"/>
            <a:ext cx="3916680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优先级的作用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192010" y="2985135"/>
            <a:ext cx="3916680" cy="24917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在Row、Column、Flex等布局容器中，当空间不足时，displayPriority决定了组件的显示优先级。优先级越低的组件越容易被隐藏，从而保证高优先级内容始终可见。</a:t>
            </a:r>
            <a:endParaRPr 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" y="1637665"/>
            <a:ext cx="2808605" cy="201549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" y="3651250"/>
            <a:ext cx="2837815" cy="199644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870" y="1637665"/>
            <a:ext cx="2719705" cy="201549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404870" y="3651250"/>
            <a:ext cx="2713990" cy="199644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noAutofit/>
          </a:bodyPr>
          <a:p>
            <a:r>
              <a:rPr lang="en-US" altLang="zh-CN" sz="2000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Text</a:t>
            </a:r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000">
                <a:solidFill>
                  <a:srgbClr val="653170"/>
                </a:solidFill>
                <a:latin typeface="微软雅黑" panose="020B0503020204020204" charset="-122"/>
                <a:ea typeface="微软雅黑" panose="020B0503020204020204" charset="-122"/>
              </a:rPr>
              <a:t>'1'</a:t>
            </a:r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2000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2000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 sz="2000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width</a:t>
            </a:r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000">
                <a:solidFill>
                  <a:srgbClr val="FF9170"/>
                </a:solidFill>
                <a:latin typeface="微软雅黑" panose="020B0503020204020204" charset="-122"/>
                <a:ea typeface="微软雅黑" panose="020B0503020204020204" charset="-122"/>
              </a:rPr>
              <a:t>100</a:t>
            </a:r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2000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2000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 sz="2000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height</a:t>
            </a:r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000">
                <a:solidFill>
                  <a:srgbClr val="FF9170"/>
                </a:solidFill>
                <a:latin typeface="微软雅黑" panose="020B0503020204020204" charset="-122"/>
                <a:ea typeface="微软雅黑" panose="020B0503020204020204" charset="-122"/>
              </a:rPr>
              <a:t>40</a:t>
            </a:r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2000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2000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 sz="2000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backgroundColor</a:t>
            </a:r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000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Color</a:t>
            </a:r>
            <a:r>
              <a:rPr lang="en-US" altLang="zh-CN" sz="2000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 sz="2000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Pink</a:t>
            </a:r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2000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000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 sz="2000">
                <a:solidFill>
                  <a:schemeClr val="bg1"/>
                </a:solidFill>
                <a:highlight>
                  <a:srgbClr val="0000FF"/>
                </a:highlight>
                <a:latin typeface="微软雅黑" panose="020B0503020204020204" charset="-122"/>
                <a:ea typeface="微软雅黑" panose="020B0503020204020204" charset="-122"/>
              </a:rPr>
              <a:t> .displayPriority(4)</a:t>
            </a:r>
            <a:endParaRPr lang="en-US" altLang="zh-CN" sz="2000">
              <a:solidFill>
                <a:schemeClr val="bg1"/>
              </a:solidFill>
              <a:highlight>
                <a:srgbClr val="0000FF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4-17:02:52-d2slbf61bb2p4onbqkj0.png"/>
          <p:cNvPicPr>
            <a:picLocks noChangeAspect="1"/>
          </p:cNvPicPr>
          <p:nvPr/>
        </p:nvPicPr>
        <p:blipFill>
          <a:blip r:embed="rId1"/>
          <a:srcRect l="13" r="13"/>
          <a:stretch>
            <a:fillRect/>
          </a:stretch>
        </p:blipFill>
        <p:spPr>
          <a:xfrm>
            <a:off x="-635" y="0"/>
            <a:ext cx="12207240" cy="6832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4" name="Text 1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6" name="Text 3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335655" y="2681109"/>
            <a:ext cx="5956796" cy="4523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indent="0" algn="ctr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en-US" sz="48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  <a:sym typeface="+mn-ea"/>
              </a:rPr>
              <a:t>多态样式</a:t>
            </a:r>
            <a:endParaRPr lang="en-US" sz="4800" b="1" dirty="0">
              <a:solidFill>
                <a:srgbClr val="1E46EB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indent="0" algn="ctr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en-US" sz="48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@Style</a:t>
            </a:r>
            <a:endParaRPr lang="en-US" sz="4800" b="1" dirty="0">
              <a:solidFill>
                <a:srgbClr val="1E46EB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indent="0" algn="ctr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en-US" sz="48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@Extend</a:t>
            </a:r>
            <a:endParaRPr lang="en-US" sz="4800" b="1" dirty="0">
              <a:solidFill>
                <a:srgbClr val="1E46EB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indent="0" algn="ctr" fontAlgn="auto">
              <a:lnSpc>
                <a:spcPct val="150000"/>
              </a:lnSpc>
              <a:buClrTx/>
              <a:buSzTx/>
              <a:buFontTx/>
              <a:buNone/>
            </a:pPr>
            <a:endParaRPr lang="en-US" sz="4800" b="1" dirty="0">
              <a:solidFill>
                <a:srgbClr val="1E46EB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563724" y="1021080"/>
            <a:ext cx="5956796" cy="1568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07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 rot="20340000">
            <a:off x="5207353" y="1529971"/>
            <a:ext cx="2808847" cy="68427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gradFill flip="none" rotWithShape="1">
              <a:gsLst>
                <a:gs pos="0">
                  <a:srgbClr val="1E46EB">
                    <a:alpha val="0"/>
                  </a:srgbClr>
                </a:gs>
                <a:gs pos="24000">
                  <a:srgbClr val="1E46EB">
                    <a:alpha val="0"/>
                  </a:srgbClr>
                </a:gs>
                <a:gs pos="100000">
                  <a:srgbClr val="1E46EB"/>
                </a:gs>
              </a:gsLst>
              <a:lin ang="5400000" scaled="1"/>
            </a:gradFill>
            <a:prstDash val="solid"/>
          </a:ln>
        </p:spPr>
      </p:sp>
      <p:sp>
        <p:nvSpPr>
          <p:cNvPr id="10" name="Text 7"/>
          <p:cNvSpPr/>
          <p:nvPr/>
        </p:nvSpPr>
        <p:spPr>
          <a:xfrm rot="20340000">
            <a:off x="5207353" y="1529971"/>
            <a:ext cx="2808847" cy="6842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044755" y="2363627"/>
            <a:ext cx="180054" cy="180071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2" name="Text 9"/>
          <p:cNvSpPr/>
          <p:nvPr/>
        </p:nvSpPr>
        <p:spPr>
          <a:xfrm>
            <a:off x="6044755" y="2363627"/>
            <a:ext cx="180054" cy="18007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878727" y="1578106"/>
            <a:ext cx="90027" cy="90036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4" name="Text 11"/>
          <p:cNvSpPr/>
          <p:nvPr/>
        </p:nvSpPr>
        <p:spPr>
          <a:xfrm>
            <a:off x="7878727" y="1578106"/>
            <a:ext cx="90027" cy="9003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stateStyles一键定义五态外观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5" name="Text 2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7" name="Text 4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9" name="Text 6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1" name="Text 8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441960" y="3191510"/>
            <a:ext cx="7791450" cy="3230245"/>
          </a:xfrm>
          <a:prstGeom prst="rect">
            <a:avLst/>
          </a:prstGeom>
          <a:solidFill>
            <a:srgbClr val="1E46EB"/>
          </a:solidFill>
          <a:ln w="19050">
            <a:solidFill>
              <a:srgbClr val="1E46EB"/>
            </a:solidFill>
            <a:prstDash val="solid"/>
          </a:ln>
        </p:spPr>
        <p:txBody>
          <a:bodyPr/>
          <a:p>
            <a:endParaRPr lang="zh-CN" altLang="en-US"/>
          </a:p>
        </p:txBody>
      </p:sp>
      <p:sp>
        <p:nvSpPr>
          <p:cNvPr id="13" name="Text 10"/>
          <p:cNvSpPr/>
          <p:nvPr/>
        </p:nvSpPr>
        <p:spPr>
          <a:xfrm>
            <a:off x="805180" y="3684270"/>
            <a:ext cx="7791450" cy="23799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Text 12"/>
          <p:cNvSpPr/>
          <p:nvPr>
            <p:custDataLst>
              <p:tags r:id="rId1"/>
            </p:custDataLst>
          </p:nvPr>
        </p:nvSpPr>
        <p:spPr>
          <a:xfrm>
            <a:off x="1172845" y="3630930"/>
            <a:ext cx="7043420" cy="24606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en-US" altLang="zh-CN" sz="2200" dirty="0">
                <a:solidFill>
                  <a:schemeClr val="bg1"/>
                </a:solidFill>
              </a:rPr>
              <a:t>normal</a:t>
            </a:r>
            <a:r>
              <a:rPr lang="zh-CN" altLang="en-US" sz="2200" dirty="0">
                <a:solidFill>
                  <a:schemeClr val="bg1"/>
                </a:solidFill>
              </a:rPr>
              <a:t>：设置组件默认情况下的显示样式。</a:t>
            </a:r>
            <a:endParaRPr lang="zh-CN" altLang="en-US" sz="2200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40000"/>
              </a:lnSpc>
              <a:buNone/>
            </a:pPr>
            <a:r>
              <a:rPr lang="en-US" altLang="zh-CN" sz="2200" dirty="0">
                <a:solidFill>
                  <a:schemeClr val="bg1"/>
                </a:solidFill>
              </a:rPr>
              <a:t>pressed</a:t>
            </a:r>
            <a:r>
              <a:rPr lang="zh-CN" altLang="en-US" sz="2200" dirty="0">
                <a:solidFill>
                  <a:schemeClr val="bg1"/>
                </a:solidFill>
              </a:rPr>
              <a:t>：设置组件按</a:t>
            </a:r>
            <a:r>
              <a:rPr lang="zh-CN" altLang="en-US" sz="2200" dirty="0">
                <a:solidFill>
                  <a:schemeClr val="bg1"/>
                </a:solidFill>
              </a:rPr>
              <a:t>压时的显示样式。</a:t>
            </a:r>
            <a:endParaRPr lang="zh-CN" altLang="en-US" sz="2200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40000"/>
              </a:lnSpc>
              <a:buNone/>
            </a:pPr>
            <a:r>
              <a:rPr lang="en-US" altLang="zh-CN" sz="2200" dirty="0">
                <a:solidFill>
                  <a:schemeClr val="bg1"/>
                </a:solidFill>
              </a:rPr>
              <a:t>disabled</a:t>
            </a:r>
            <a:r>
              <a:rPr lang="zh-CN" altLang="en-US" sz="2200" dirty="0">
                <a:solidFill>
                  <a:schemeClr val="bg1"/>
                </a:solidFill>
              </a:rPr>
              <a:t>：设置组件不可用时的显示样式。</a:t>
            </a:r>
            <a:endParaRPr lang="zh-CN" altLang="en-US" sz="2200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40000"/>
              </a:lnSpc>
              <a:buNone/>
            </a:pPr>
            <a:r>
              <a:rPr lang="en-US" altLang="zh-CN" sz="2200" dirty="0">
                <a:solidFill>
                  <a:schemeClr val="bg1"/>
                </a:solidFill>
              </a:rPr>
              <a:t>focused</a:t>
            </a:r>
            <a:r>
              <a:rPr lang="zh-CN" altLang="en-US" sz="2200" dirty="0">
                <a:solidFill>
                  <a:schemeClr val="bg1"/>
                </a:solidFill>
              </a:rPr>
              <a:t>：设置组件获取焦点时的显示样式。</a:t>
            </a:r>
            <a:endParaRPr lang="zh-CN" altLang="en-US" sz="2200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40000"/>
              </a:lnSpc>
              <a:buNone/>
            </a:pPr>
            <a:r>
              <a:rPr lang="en-US" altLang="zh-CN" sz="2200" dirty="0">
                <a:solidFill>
                  <a:schemeClr val="bg1"/>
                </a:solidFill>
              </a:rPr>
              <a:t>selected</a:t>
            </a:r>
            <a:r>
              <a:rPr lang="zh-CN" altLang="en-US" sz="2200" dirty="0">
                <a:solidFill>
                  <a:schemeClr val="bg1"/>
                </a:solidFill>
              </a:rPr>
              <a:t>：设置组件</a:t>
            </a:r>
            <a:r>
              <a:rPr lang="zh-CN" altLang="en-US" sz="2200" dirty="0">
                <a:solidFill>
                  <a:schemeClr val="bg1"/>
                </a:solidFill>
              </a:rPr>
              <a:t>选中时的显示样式。</a:t>
            </a:r>
            <a:endParaRPr lang="zh-CN" altLang="en-US" sz="2200" dirty="0">
              <a:solidFill>
                <a:schemeClr val="bg1"/>
              </a:solidFill>
            </a:endParaRPr>
          </a:p>
        </p:txBody>
      </p:sp>
      <p:sp>
        <p:nvSpPr>
          <p:cNvPr id="16" name="Text 13"/>
          <p:cNvSpPr/>
          <p:nvPr>
            <p:custDataLst>
              <p:tags r:id="rId2"/>
            </p:custDataLst>
          </p:nvPr>
        </p:nvSpPr>
        <p:spPr>
          <a:xfrm>
            <a:off x="1173822" y="1544320"/>
            <a:ext cx="6261052" cy="3794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五态定义</a:t>
            </a:r>
            <a:endParaRPr lang="en-US" sz="1600" dirty="0"/>
          </a:p>
        </p:txBody>
      </p:sp>
      <p:sp>
        <p:nvSpPr>
          <p:cNvPr id="17" name="Text 14"/>
          <p:cNvSpPr/>
          <p:nvPr>
            <p:custDataLst>
              <p:tags r:id="rId3"/>
            </p:custDataLst>
          </p:nvPr>
        </p:nvSpPr>
        <p:spPr>
          <a:xfrm>
            <a:off x="1172845" y="2029460"/>
            <a:ext cx="6263005" cy="9531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stateStyles允许为组件的</a:t>
            </a:r>
            <a:r>
              <a:rPr lang="en-US" sz="2000" dirty="0">
                <a:solidFill>
                  <a:srgbClr val="FF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normal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sz="2000" dirty="0">
                <a:solidFill>
                  <a:srgbClr val="FF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pressed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sz="2000" dirty="0">
                <a:solidFill>
                  <a:srgbClr val="FF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disabled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sz="2000" dirty="0">
                <a:solidFill>
                  <a:srgbClr val="FF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focused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sz="2000" dirty="0">
                <a:solidFill>
                  <a:srgbClr val="FF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selected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五种状态分别定义样式</a:t>
            </a:r>
            <a:endParaRPr lang="en-US" sz="2000" dirty="0"/>
          </a:p>
        </p:txBody>
      </p:sp>
      <p:sp>
        <p:nvSpPr>
          <p:cNvPr id="19" name="文本框 18"/>
          <p:cNvSpPr txBox="1"/>
          <p:nvPr/>
        </p:nvSpPr>
        <p:spPr>
          <a:xfrm>
            <a:off x="7593330" y="2329180"/>
            <a:ext cx="4235450" cy="40925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p>
            <a:pPr indent="0" fontAlgn="auto">
              <a:lnSpc>
                <a:spcPct val="130000"/>
              </a:lnSpc>
            </a:pPr>
            <a:r>
              <a:rPr lang="en-US" altLang="zh-CN" sz="2000">
                <a:solidFill>
                  <a:schemeClr val="bg1"/>
                </a:solidFill>
                <a:highlight>
                  <a:srgbClr val="0000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.stateStyles({</a:t>
            </a:r>
            <a:endParaRPr lang="en-US" altLang="zh-CN" sz="2000">
              <a:solidFill>
                <a:schemeClr val="bg1"/>
              </a:solidFill>
              <a:highlight>
                <a:srgbClr val="0000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// 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设置默认情况下的显示样式</a:t>
            </a:r>
            <a:endParaRPr lang="zh-CN" altLang="en-US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en-US" altLang="zh-CN" sz="2000">
                <a:solidFill>
                  <a:schemeClr val="tx1"/>
                </a:solidFill>
                <a:highlight>
                  <a:srgbClr val="00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normal:{   </a:t>
            </a:r>
            <a:endParaRPr lang="en-US" altLang="zh-CN" sz="2000">
              <a:solidFill>
                <a:schemeClr val="tx1"/>
              </a:solidFill>
              <a:highlight>
                <a:srgbClr val="00FF00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sz="2000">
                <a:solidFill>
                  <a:schemeClr val="tx1"/>
                </a:solidFill>
                <a:highlight>
                  <a:srgbClr val="00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.backgroundColor(Color.Blue)</a:t>
            </a:r>
            <a:endParaRPr lang="en-US" altLang="zh-CN" sz="2000">
              <a:solidFill>
                <a:schemeClr val="tx1"/>
              </a:solidFill>
              <a:highlight>
                <a:srgbClr val="00FF00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sz="2000">
                <a:solidFill>
                  <a:schemeClr val="tx1"/>
                </a:solidFill>
                <a:highlight>
                  <a:srgbClr val="00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},</a:t>
            </a:r>
            <a:endParaRPr lang="en-US" altLang="zh-CN" sz="2000">
              <a:solidFill>
                <a:schemeClr val="tx1"/>
              </a:solidFill>
              <a:highlight>
                <a:srgbClr val="00FF00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//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设置手指摁下时的显示样式</a:t>
            </a:r>
            <a:endParaRPr lang="en-US" altLang="zh-CN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pressed:{    </a:t>
            </a:r>
            <a:endParaRPr lang="en-US" altLang="zh-CN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.backgroundColor(Color.Pink)</a:t>
            </a:r>
            <a:endParaRPr lang="en-US" altLang="zh-CN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} </a:t>
            </a:r>
            <a:endParaRPr lang="en-US" altLang="zh-CN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sz="2000">
                <a:solidFill>
                  <a:schemeClr val="bg1"/>
                </a:solidFill>
                <a:highlight>
                  <a:srgbClr val="0000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})</a:t>
            </a:r>
            <a:endParaRPr lang="en-US" altLang="zh-CN" sz="2000">
              <a:solidFill>
                <a:schemeClr val="bg1"/>
              </a:solidFill>
              <a:highlight>
                <a:srgbClr val="0000FF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7855" y="535305"/>
            <a:ext cx="2597150" cy="147955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660" y="542290"/>
            <a:ext cx="2622550" cy="14541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@Styles-</a:t>
            </a:r>
            <a:r>
              <a:rPr lang="zh-CN" alt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定义组件重用</a:t>
            </a:r>
            <a:r>
              <a:rPr lang="zh-CN" alt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样式</a:t>
            </a:r>
            <a:endParaRPr lang="zh-CN" altLang="en-US" sz="3600" b="1" dirty="0">
              <a:solidFill>
                <a:srgbClr val="1E46EB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4" name="Text 2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6" name="Text 4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8" name="Text 6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683375" y="1214120"/>
            <a:ext cx="4606925" cy="2415540"/>
          </a:xfrm>
          <a:prstGeom prst="rect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714750" y="2047240"/>
            <a:ext cx="7564120" cy="226885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901180" y="1359535"/>
            <a:ext cx="5847080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@Styles的作用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6922135" y="1863725"/>
            <a:ext cx="4119245" cy="16916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@Styles可以将公共样式封装成命名函数，支持在组件内部或外部定义。外部定义需加function关键字，内部定义则直接调用this。</a:t>
            </a:r>
            <a:endParaRPr 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617220" y="3762375"/>
            <a:ext cx="10688320" cy="2689860"/>
          </a:xfrm>
          <a:prstGeom prst="round2DiagRect">
            <a:avLst/>
          </a:prstGeom>
          <a:solidFill>
            <a:srgbClr val="1E46EB"/>
          </a:solidFill>
        </p:spPr>
      </p:sp>
      <p:sp>
        <p:nvSpPr>
          <p:cNvPr id="21" name="Text 18"/>
          <p:cNvSpPr/>
          <p:nvPr/>
        </p:nvSpPr>
        <p:spPr>
          <a:xfrm>
            <a:off x="955675" y="4807585"/>
            <a:ext cx="10323195" cy="151003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1705" y="1599565"/>
            <a:ext cx="2607945" cy="173799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425" y="1606550"/>
            <a:ext cx="2670175" cy="173164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1231265" y="3982720"/>
            <a:ext cx="5080000" cy="224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C000"/>
                </a:solidFill>
              </a14:hiddenFill>
            </a:ext>
          </a:extLst>
        </p:spPr>
        <p:txBody>
          <a:bodyPr>
            <a:spAutoFit/>
          </a:bodyPr>
          <a:p>
            <a:pPr indent="0" fontAlgn="auto">
              <a:lnSpc>
                <a:spcPct val="130000"/>
              </a:lnSpc>
            </a:pPr>
            <a:r>
              <a:rPr lang="en-US" altLang="zh-CN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//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组件内定义的按钮摁下的样式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@Styles btnPressStyle(){               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i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.backgroundColor(Color.Pink)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.width(180)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.height(50)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}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237605" y="3814445"/>
            <a:ext cx="4803775" cy="26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C000"/>
                </a:solidFill>
              </a14:hiddenFill>
            </a:ext>
          </a:extLst>
        </p:spPr>
        <p:txBody>
          <a:bodyPr wrap="square">
            <a:spAutoFit/>
          </a:bodyPr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Button("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组件内样式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")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.stateStyles({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en-US" altLang="zh-CN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//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使用组件内定义的按钮默认的样式</a:t>
            </a:r>
            <a:endParaRPr lang="zh-CN" altLang="en-US" i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normal: 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this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.btnNormalStyle,   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//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使用组件内定义的按钮摁下的样式</a:t>
            </a:r>
            <a:endParaRPr lang="zh-CN" altLang="en-US" i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pressed: 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this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.btnPressStyle      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i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})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5815965" y="3759835"/>
            <a:ext cx="22225" cy="2692400"/>
          </a:xfrm>
          <a:prstGeom prst="line">
            <a:avLst/>
          </a:prstGeom>
          <a:ln w="31750" cap="rnd">
            <a:solidFill>
              <a:schemeClr val="bg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@Styles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4" name="Text 2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6" name="Text 4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8" name="Text 6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678930" y="1212850"/>
            <a:ext cx="4404360" cy="2115820"/>
          </a:xfrm>
          <a:prstGeom prst="rect">
            <a:avLst/>
          </a:prstGeom>
          <a:solidFill>
            <a:srgbClr val="FFFFFF"/>
          </a:solidFill>
          <a:ln w="19050">
            <a:solidFill>
              <a:srgbClr val="1CA97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845935" y="1376045"/>
            <a:ext cx="7150100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样式复用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6845935" y="1833245"/>
            <a:ext cx="3999865" cy="11703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通过@Styles，多个组件可以共享同一套样式，只需引用函数名即可复用，大大降低了维护成本。</a:t>
            </a:r>
            <a:endParaRPr lang="en-US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955675" y="3434715"/>
            <a:ext cx="10323195" cy="2882900"/>
          </a:xfrm>
          <a:prstGeom prst="round2DiagRect">
            <a:avLst/>
          </a:prstGeom>
          <a:solidFill>
            <a:schemeClr val="accent2"/>
          </a:solidFill>
        </p:spPr>
      </p:sp>
      <p:sp>
        <p:nvSpPr>
          <p:cNvPr id="21" name="Text 18"/>
          <p:cNvSpPr/>
          <p:nvPr/>
        </p:nvSpPr>
        <p:spPr>
          <a:xfrm>
            <a:off x="955675" y="4807585"/>
            <a:ext cx="10323195" cy="151003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8" name="文本框 27"/>
          <p:cNvSpPr txBox="1"/>
          <p:nvPr/>
        </p:nvSpPr>
        <p:spPr>
          <a:xfrm>
            <a:off x="1324610" y="3571875"/>
            <a:ext cx="4284345" cy="26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>
            <a:spAutoFit/>
          </a:bodyPr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//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组件外定义的按钮默认的样式</a:t>
            </a:r>
            <a:endParaRPr lang="zh-CN" altLang="en-US" i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@Styles 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function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btnGlobalNormalStyle() { </a:t>
            </a:r>
            <a:endParaRPr lang="zh-CN" altLang="en-US" i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altLang="zh-CN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.backgroundColor(Color.Blue)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.width(180)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.height(50)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}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003290" y="3571875"/>
            <a:ext cx="5080000" cy="26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>
            <a:spAutoFit/>
          </a:bodyPr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Button("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组件外样式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")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.stateStyles({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</a:t>
            </a:r>
            <a:r>
              <a:rPr lang="en-US" altLang="zh-CN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//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使用组件外定义的按钮默认的样式</a:t>
            </a:r>
            <a:endParaRPr lang="zh-CN" altLang="en-US" i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normal: btnGlobalNormalStyle,  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//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使用组件外定义的按钮摁下的样式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pressed: btnGlobalPressedStyle   </a:t>
            </a:r>
            <a:r>
              <a:rPr lang="zh-CN" altLang="en-US" i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endParaRPr lang="zh-CN" altLang="en-US" i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})</a:t>
            </a:r>
            <a:endParaRPr lang="en-US" alt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1705" y="1480820"/>
            <a:ext cx="2607945" cy="173799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425" y="1487805"/>
            <a:ext cx="2670175" cy="1731645"/>
          </a:xfrm>
          <a:prstGeom prst="rect">
            <a:avLst/>
          </a:prstGeom>
        </p:spPr>
      </p:pic>
      <p:cxnSp>
        <p:nvCxnSpPr>
          <p:cNvPr id="25" name="直接连接符 24"/>
          <p:cNvCxnSpPr/>
          <p:nvPr/>
        </p:nvCxnSpPr>
        <p:spPr>
          <a:xfrm>
            <a:off x="5815965" y="3515360"/>
            <a:ext cx="22225" cy="2692400"/>
          </a:xfrm>
          <a:prstGeom prst="line">
            <a:avLst/>
          </a:prstGeom>
          <a:ln w="31750" cap="rnd">
            <a:solidFill>
              <a:schemeClr val="bg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335" y="4737100"/>
            <a:ext cx="12217400" cy="1853565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3" name="Text 1"/>
          <p:cNvSpPr/>
          <p:nvPr/>
        </p:nvSpPr>
        <p:spPr>
          <a:xfrm>
            <a:off x="-13335" y="4737100"/>
            <a:ext cx="12217400" cy="185356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5" name="Text 3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7" name="Text 5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 flipV="1">
            <a:off x="205998" y="5200433"/>
            <a:ext cx="6159468" cy="1255846"/>
          </a:xfrm>
          <a:prstGeom prst="ellipse">
            <a:avLst/>
          </a:prstGeom>
          <a:solidFill>
            <a:srgbClr val="FBFBFB">
              <a:alpha val="12941"/>
            </a:srgbClr>
          </a:solidFill>
          <a:effectLst>
            <a:outerShdw blurRad="50800" dist="38100" dir="2700000" algn="bl" rotWithShape="0">
              <a:srgbClr val="000000">
                <a:alpha val="4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05998" y="5200433"/>
            <a:ext cx="6159468" cy="125584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 flipV="1">
            <a:off x="1114694" y="5302589"/>
            <a:ext cx="4342077" cy="808651"/>
          </a:xfrm>
          <a:prstGeom prst="ellipse">
            <a:avLst/>
          </a:prstGeom>
          <a:solidFill>
            <a:srgbClr val="FBFBFB">
              <a:alpha val="47059"/>
            </a:srgbClr>
          </a:solidFill>
          <a:effectLst>
            <a:outerShdw blurRad="50800" dist="38100" dir="2700000" algn="bl" rotWithShape="0">
              <a:srgbClr val="000000">
                <a:alpha val="4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14694" y="5302589"/>
            <a:ext cx="4342077" cy="80865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 flipV="1">
            <a:off x="1916862" y="5436404"/>
            <a:ext cx="2737740" cy="406066"/>
          </a:xfrm>
          <a:prstGeom prst="ellipse">
            <a:avLst/>
          </a:prstGeom>
          <a:solidFill>
            <a:srgbClr val="FBFBFB">
              <a:alpha val="70980"/>
            </a:srgbClr>
          </a:solidFill>
          <a:effectLst>
            <a:outerShdw blurRad="50800" dist="38100" dir="2700000" algn="bl" rotWithShape="0">
              <a:srgbClr val="000000">
                <a:alpha val="4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916862" y="5436404"/>
            <a:ext cx="2737740" cy="40606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14" name="Image 0" descr="https://kimi-img.moonshot.cn/pub/slides/slides_tmpl/image/25-09-04-17:02:52-d2slbf61bb2p4onbqkjg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472565"/>
            <a:ext cx="5591175" cy="4614545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@Extend-</a:t>
            </a:r>
            <a:r>
              <a:rPr lang="zh-CN" alt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扩展组件</a:t>
            </a:r>
            <a:r>
              <a:rPr lang="zh-CN" alt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样式</a:t>
            </a:r>
            <a:endParaRPr lang="zh-CN" altLang="en-US" sz="3600" b="1" dirty="0">
              <a:solidFill>
                <a:srgbClr val="1E46EB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8" name="Text 14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20" name="Text 16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21" name="Image 2" descr="https://kimi-img.moonshot.cn/pub/slides/slides_tmpl/image/25-09-04-17:02:50-d2slbem1bb2p4onbqkgg.png"/>
          <p:cNvPicPr>
            <a:picLocks noChangeAspect="1"/>
          </p:cNvPicPr>
          <p:nvPr/>
        </p:nvPicPr>
        <p:blipFill>
          <a:blip r:embed="rId2"/>
          <a:srcRect t="4167" b="9100"/>
          <a:stretch>
            <a:fillRect/>
          </a:stretch>
        </p:blipFill>
        <p:spPr>
          <a:xfrm>
            <a:off x="2092960" y="3944620"/>
            <a:ext cx="2392680" cy="981075"/>
          </a:xfrm>
          <a:prstGeom prst="rect">
            <a:avLst/>
          </a:prstGeom>
        </p:spPr>
      </p:pic>
      <p:sp>
        <p:nvSpPr>
          <p:cNvPr id="22" name="Shape 17"/>
          <p:cNvSpPr/>
          <p:nvPr/>
        </p:nvSpPr>
        <p:spPr>
          <a:xfrm>
            <a:off x="6450330" y="1550035"/>
            <a:ext cx="5245735" cy="3834765"/>
          </a:xfrm>
          <a:prstGeom prst="roundRect">
            <a:avLst>
              <a:gd name="adj" fmla="val 3233"/>
            </a:avLst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6450330" y="1550035"/>
            <a:ext cx="5245735" cy="383476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4" name="Text 19"/>
          <p:cNvSpPr/>
          <p:nvPr/>
        </p:nvSpPr>
        <p:spPr>
          <a:xfrm>
            <a:off x="6683058" y="1908175"/>
            <a:ext cx="4780280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@Extend的作用</a:t>
            </a:r>
            <a:endParaRPr lang="en-US" sz="1600" dirty="0"/>
          </a:p>
        </p:txBody>
      </p:sp>
      <p:sp>
        <p:nvSpPr>
          <p:cNvPr id="25" name="Text 20"/>
          <p:cNvSpPr/>
          <p:nvPr/>
        </p:nvSpPr>
        <p:spPr>
          <a:xfrm>
            <a:off x="6683058" y="2473325"/>
            <a:ext cx="4780280" cy="17532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@Extend可以为组件追加自定义链式方法，将重复的属性封装成函数，减少模板代码。例如，为Text组件扩展textStyle函数，一行调用即可批量设置字号、颜色等属性。</a:t>
            </a:r>
            <a:endParaRPr 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15035" y="1648143"/>
            <a:ext cx="5080000" cy="313817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p>
            <a:r>
              <a:rPr lang="en-US" altLang="zh-CN">
                <a:solidFill>
                  <a:srgbClr val="808000"/>
                </a:solidFill>
                <a:latin typeface="微软雅黑" panose="020B0503020204020204" charset="-122"/>
                <a:ea typeface="微软雅黑" panose="020B0503020204020204" charset="-122"/>
              </a:rPr>
              <a:t>@Extend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Text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 </a:t>
            </a:r>
            <a:endParaRPr lang="en-US" altLang="zh-CN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b="1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function </a:t>
            </a:r>
            <a:r>
              <a:rPr lang="en-US" altLang="zh-CN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textStyle2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endParaRPr lang="en-US" altLang="zh-CN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size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: </a:t>
            </a:r>
            <a:r>
              <a:rPr lang="en-US" altLang="zh-CN">
                <a:solidFill>
                  <a:srgbClr val="000080"/>
                </a:solidFill>
                <a:latin typeface="微软雅黑" panose="020B0503020204020204" charset="-122"/>
                <a:ea typeface="微软雅黑" panose="020B0503020204020204" charset="-122"/>
              </a:rPr>
              <a:t>number 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zh-CN">
                <a:solidFill>
                  <a:srgbClr val="FF9170"/>
                </a:solidFill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endParaRPr lang="en-US" altLang="zh-CN">
              <a:solidFill>
                <a:srgbClr val="85980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color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: </a:t>
            </a:r>
            <a:r>
              <a:rPr lang="en-US" altLang="zh-CN">
                <a:solidFill>
                  <a:srgbClr val="000080"/>
                </a:solidFill>
                <a:latin typeface="微软雅黑" panose="020B0503020204020204" charset="-122"/>
                <a:ea typeface="微软雅黑" panose="020B0503020204020204" charset="-122"/>
              </a:rPr>
              <a:t>ResourceColor 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Color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Black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,     </a:t>
            </a:r>
            <a:endParaRPr lang="en-US" altLang="zh-CN">
              <a:solidFill>
                <a:srgbClr val="85980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bgColor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: </a:t>
            </a:r>
            <a:r>
              <a:rPr lang="en-US" altLang="zh-CN">
                <a:solidFill>
                  <a:srgbClr val="000080"/>
                </a:solidFill>
                <a:latin typeface="微软雅黑" panose="020B0503020204020204" charset="-122"/>
                <a:ea typeface="微软雅黑" panose="020B0503020204020204" charset="-122"/>
              </a:rPr>
              <a:t>ResourceColor 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Color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Pink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 </a:t>
            </a:r>
            <a:r>
              <a:rPr lang="en-US" altLang="zh-CN">
                <a:solidFill>
                  <a:srgbClr val="E986CD"/>
                </a:solidFill>
                <a:latin typeface="微软雅黑" panose="020B0503020204020204" charset="-122"/>
                <a:ea typeface="微软雅黑" panose="020B0503020204020204" charset="-122"/>
              </a:rPr>
              <a:t>{</a:t>
            </a:r>
            <a:endParaRPr lang="en-US" altLang="zh-CN">
              <a:solidFill>
                <a:srgbClr val="E986CD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E986CD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fontSize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size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fontColor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color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backgroundColor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bgColor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fontStyle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FontStyle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Italic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fontWeight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FontWeight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Bold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E986CD"/>
                </a:solidFill>
                <a:latin typeface="微软雅黑" panose="020B0503020204020204" charset="-122"/>
                <a:ea typeface="微软雅黑" panose="020B0503020204020204" charset="-122"/>
              </a:rPr>
              <a:t>}</a:t>
            </a:r>
            <a:endParaRPr lang="en-US" altLang="zh-CN">
              <a:solidFill>
                <a:srgbClr val="E986C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8015" y="4313555"/>
            <a:ext cx="2114550" cy="1016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 rot="1800000">
            <a:off x="325120" y="1469390"/>
            <a:ext cx="1123315" cy="1123315"/>
          </a:xfrm>
          <a:custGeom>
            <a:avLst/>
            <a:gdLst/>
            <a:ahLst/>
            <a:cxnLst/>
            <a:rect l="l" t="t" r="r" b="b"/>
            <a:pathLst>
              <a:path w="1123315" h="1123315">
                <a:moveTo>
                  <a:pt x="411555" y="1103717"/>
                </a:moveTo>
                <a:cubicBezTo>
                  <a:pt x="411555" y="1103717"/>
                  <a:pt x="411555" y="1103717"/>
                  <a:pt x="711759" y="1103717"/>
                </a:cubicBezTo>
                <a:cubicBezTo>
                  <a:pt x="664474" y="1116783"/>
                  <a:pt x="613890" y="1123315"/>
                  <a:pt x="561107" y="1123315"/>
                </a:cubicBezTo>
                <a:cubicBezTo>
                  <a:pt x="509424" y="1123315"/>
                  <a:pt x="458840" y="1116783"/>
                  <a:pt x="411555" y="1103717"/>
                </a:cubicBezTo>
                <a:close/>
                <a:moveTo>
                  <a:pt x="279715" y="1047596"/>
                </a:moveTo>
                <a:lnTo>
                  <a:pt x="842709" y="1047596"/>
                </a:lnTo>
                <a:cubicBezTo>
                  <a:pt x="819662" y="1060625"/>
                  <a:pt x="796615" y="1072567"/>
                  <a:pt x="771374" y="1082338"/>
                </a:cubicBezTo>
                <a:cubicBezTo>
                  <a:pt x="771374" y="1082338"/>
                  <a:pt x="771374" y="1082338"/>
                  <a:pt x="349952" y="1082338"/>
                </a:cubicBezTo>
                <a:cubicBezTo>
                  <a:pt x="325808" y="1072567"/>
                  <a:pt x="301664" y="1060625"/>
                  <a:pt x="279715" y="1047596"/>
                </a:cubicBezTo>
                <a:close/>
                <a:moveTo>
                  <a:pt x="200433" y="992366"/>
                </a:moveTo>
                <a:lnTo>
                  <a:pt x="921991" y="992366"/>
                </a:lnTo>
                <a:cubicBezTo>
                  <a:pt x="906615" y="1004378"/>
                  <a:pt x="891240" y="1015297"/>
                  <a:pt x="875864" y="1026217"/>
                </a:cubicBezTo>
                <a:cubicBezTo>
                  <a:pt x="875864" y="1026217"/>
                  <a:pt x="875864" y="1026217"/>
                  <a:pt x="246560" y="1026217"/>
                </a:cubicBezTo>
                <a:cubicBezTo>
                  <a:pt x="230086" y="1015297"/>
                  <a:pt x="214710" y="1004378"/>
                  <a:pt x="200433" y="992366"/>
                </a:cubicBezTo>
                <a:close/>
                <a:moveTo>
                  <a:pt x="143421" y="936244"/>
                </a:moveTo>
                <a:lnTo>
                  <a:pt x="979003" y="936244"/>
                </a:lnTo>
                <a:cubicBezTo>
                  <a:pt x="968023" y="948493"/>
                  <a:pt x="957043" y="960742"/>
                  <a:pt x="944965" y="971877"/>
                </a:cubicBezTo>
                <a:cubicBezTo>
                  <a:pt x="944965" y="971877"/>
                  <a:pt x="944965" y="971877"/>
                  <a:pt x="177459" y="971877"/>
                </a:cubicBezTo>
                <a:cubicBezTo>
                  <a:pt x="165381" y="960742"/>
                  <a:pt x="153303" y="948493"/>
                  <a:pt x="143421" y="936244"/>
                </a:cubicBezTo>
                <a:close/>
                <a:moveTo>
                  <a:pt x="99771" y="881905"/>
                </a:moveTo>
                <a:lnTo>
                  <a:pt x="1023543" y="881905"/>
                </a:lnTo>
                <a:cubicBezTo>
                  <a:pt x="1014756" y="893916"/>
                  <a:pt x="1007067" y="904836"/>
                  <a:pt x="997181" y="915756"/>
                </a:cubicBezTo>
                <a:cubicBezTo>
                  <a:pt x="997181" y="915756"/>
                  <a:pt x="997181" y="915756"/>
                  <a:pt x="125034" y="915756"/>
                </a:cubicBezTo>
                <a:cubicBezTo>
                  <a:pt x="116247" y="904836"/>
                  <a:pt x="107459" y="893916"/>
                  <a:pt x="99771" y="881905"/>
                </a:cubicBezTo>
                <a:close/>
                <a:moveTo>
                  <a:pt x="65920" y="825784"/>
                </a:moveTo>
                <a:lnTo>
                  <a:pt x="1057394" y="825784"/>
                </a:lnTo>
                <a:cubicBezTo>
                  <a:pt x="1050806" y="837726"/>
                  <a:pt x="1044219" y="849669"/>
                  <a:pt x="1036533" y="860526"/>
                </a:cubicBezTo>
                <a:cubicBezTo>
                  <a:pt x="1036533" y="860526"/>
                  <a:pt x="1036533" y="860526"/>
                  <a:pt x="85683" y="860526"/>
                </a:cubicBezTo>
                <a:cubicBezTo>
                  <a:pt x="79095" y="849669"/>
                  <a:pt x="72507" y="837726"/>
                  <a:pt x="65920" y="825784"/>
                </a:cubicBezTo>
                <a:close/>
                <a:moveTo>
                  <a:pt x="39195" y="770553"/>
                </a:moveTo>
                <a:lnTo>
                  <a:pt x="1082337" y="770553"/>
                </a:lnTo>
                <a:cubicBezTo>
                  <a:pt x="1077945" y="781472"/>
                  <a:pt x="1072455" y="793484"/>
                  <a:pt x="1066965" y="804404"/>
                </a:cubicBezTo>
                <a:cubicBezTo>
                  <a:pt x="1066965" y="804404"/>
                  <a:pt x="1066965" y="804404"/>
                  <a:pt x="54568" y="804404"/>
                </a:cubicBezTo>
                <a:cubicBezTo>
                  <a:pt x="49077" y="793484"/>
                  <a:pt x="44685" y="781472"/>
                  <a:pt x="39195" y="770553"/>
                </a:cubicBezTo>
                <a:close/>
                <a:moveTo>
                  <a:pt x="20488" y="714432"/>
                </a:moveTo>
                <a:lnTo>
                  <a:pt x="1101935" y="714432"/>
                </a:lnTo>
                <a:cubicBezTo>
                  <a:pt x="1098642" y="726681"/>
                  <a:pt x="1094250" y="738929"/>
                  <a:pt x="1089859" y="750065"/>
                </a:cubicBezTo>
                <a:cubicBezTo>
                  <a:pt x="1089859" y="750065"/>
                  <a:pt x="1089859" y="750065"/>
                  <a:pt x="31468" y="750065"/>
                </a:cubicBezTo>
                <a:cubicBezTo>
                  <a:pt x="27076" y="738929"/>
                  <a:pt x="23782" y="726681"/>
                  <a:pt x="20488" y="714432"/>
                </a:cubicBezTo>
                <a:close/>
                <a:moveTo>
                  <a:pt x="7126" y="660092"/>
                </a:moveTo>
                <a:lnTo>
                  <a:pt x="1114406" y="660092"/>
                </a:lnTo>
                <a:cubicBezTo>
                  <a:pt x="1112209" y="671012"/>
                  <a:pt x="1110013" y="683023"/>
                  <a:pt x="1107815" y="693943"/>
                </a:cubicBezTo>
                <a:cubicBezTo>
                  <a:pt x="1107815" y="693943"/>
                  <a:pt x="1107815" y="693943"/>
                  <a:pt x="14815" y="693943"/>
                </a:cubicBezTo>
                <a:cubicBezTo>
                  <a:pt x="12618" y="683023"/>
                  <a:pt x="9323" y="671012"/>
                  <a:pt x="7126" y="660092"/>
                </a:cubicBezTo>
                <a:close/>
                <a:moveTo>
                  <a:pt x="891" y="603972"/>
                </a:moveTo>
                <a:lnTo>
                  <a:pt x="1122424" y="603972"/>
                </a:lnTo>
                <a:cubicBezTo>
                  <a:pt x="1121326" y="615914"/>
                  <a:pt x="1120227" y="627857"/>
                  <a:pt x="1118030" y="638713"/>
                </a:cubicBezTo>
                <a:cubicBezTo>
                  <a:pt x="1118030" y="638713"/>
                  <a:pt x="1118030" y="638713"/>
                  <a:pt x="5284" y="638713"/>
                </a:cubicBezTo>
                <a:cubicBezTo>
                  <a:pt x="3087" y="627857"/>
                  <a:pt x="1989" y="615914"/>
                  <a:pt x="891" y="603972"/>
                </a:cubicBezTo>
                <a:close/>
                <a:moveTo>
                  <a:pt x="0" y="548741"/>
                </a:moveTo>
                <a:cubicBezTo>
                  <a:pt x="0" y="548741"/>
                  <a:pt x="0" y="548741"/>
                  <a:pt x="1123315" y="548741"/>
                </a:cubicBezTo>
                <a:cubicBezTo>
                  <a:pt x="1123315" y="553195"/>
                  <a:pt x="1123315" y="556535"/>
                  <a:pt x="1123315" y="560990"/>
                </a:cubicBezTo>
                <a:cubicBezTo>
                  <a:pt x="1123315" y="568785"/>
                  <a:pt x="1123315" y="576579"/>
                  <a:pt x="1123315" y="584374"/>
                </a:cubicBezTo>
                <a:cubicBezTo>
                  <a:pt x="1123315" y="584374"/>
                  <a:pt x="1123315" y="584374"/>
                  <a:pt x="0" y="584374"/>
                </a:cubicBezTo>
                <a:cubicBezTo>
                  <a:pt x="0" y="576579"/>
                  <a:pt x="0" y="568785"/>
                  <a:pt x="0" y="560990"/>
                </a:cubicBezTo>
                <a:cubicBezTo>
                  <a:pt x="0" y="556535"/>
                  <a:pt x="0" y="553195"/>
                  <a:pt x="0" y="548741"/>
                </a:cubicBezTo>
                <a:close/>
                <a:moveTo>
                  <a:pt x="3087" y="492620"/>
                </a:moveTo>
                <a:lnTo>
                  <a:pt x="1119128" y="492620"/>
                </a:lnTo>
                <a:cubicBezTo>
                  <a:pt x="1121326" y="504868"/>
                  <a:pt x="1121326" y="516004"/>
                  <a:pt x="1122424" y="528252"/>
                </a:cubicBezTo>
                <a:cubicBezTo>
                  <a:pt x="1122424" y="528252"/>
                  <a:pt x="1122424" y="528252"/>
                  <a:pt x="891" y="528252"/>
                </a:cubicBezTo>
                <a:cubicBezTo>
                  <a:pt x="891" y="516004"/>
                  <a:pt x="1989" y="504868"/>
                  <a:pt x="3087" y="492620"/>
                </a:cubicBezTo>
                <a:close/>
                <a:moveTo>
                  <a:pt x="12823" y="438280"/>
                </a:moveTo>
                <a:lnTo>
                  <a:pt x="1109601" y="438280"/>
                </a:lnTo>
                <a:cubicBezTo>
                  <a:pt x="1111797" y="449137"/>
                  <a:pt x="1113993" y="461080"/>
                  <a:pt x="1116188" y="473022"/>
                </a:cubicBezTo>
                <a:cubicBezTo>
                  <a:pt x="1116188" y="473022"/>
                  <a:pt x="1116188" y="473022"/>
                  <a:pt x="6235" y="473022"/>
                </a:cubicBezTo>
                <a:cubicBezTo>
                  <a:pt x="8431" y="461080"/>
                  <a:pt x="10627" y="449137"/>
                  <a:pt x="12823" y="438280"/>
                </a:cubicBezTo>
                <a:close/>
                <a:moveTo>
                  <a:pt x="28589" y="382159"/>
                </a:moveTo>
                <a:lnTo>
                  <a:pt x="1094726" y="382159"/>
                </a:lnTo>
                <a:cubicBezTo>
                  <a:pt x="1098020" y="394101"/>
                  <a:pt x="1101314" y="404958"/>
                  <a:pt x="1104608" y="416901"/>
                </a:cubicBezTo>
                <a:cubicBezTo>
                  <a:pt x="1104608" y="416901"/>
                  <a:pt x="1104608" y="416901"/>
                  <a:pt x="18707" y="416901"/>
                </a:cubicBezTo>
                <a:cubicBezTo>
                  <a:pt x="20903" y="404958"/>
                  <a:pt x="25295" y="394101"/>
                  <a:pt x="28589" y="382159"/>
                </a:cubicBezTo>
                <a:close/>
                <a:moveTo>
                  <a:pt x="49911" y="326929"/>
                </a:moveTo>
                <a:lnTo>
                  <a:pt x="1071414" y="326929"/>
                </a:lnTo>
                <a:cubicBezTo>
                  <a:pt x="1076906" y="338064"/>
                  <a:pt x="1082398" y="350312"/>
                  <a:pt x="1086791" y="362561"/>
                </a:cubicBezTo>
                <a:cubicBezTo>
                  <a:pt x="1086791" y="362561"/>
                  <a:pt x="1086791" y="362561"/>
                  <a:pt x="35632" y="362561"/>
                </a:cubicBezTo>
                <a:cubicBezTo>
                  <a:pt x="40026" y="350312"/>
                  <a:pt x="44419" y="338064"/>
                  <a:pt x="49911" y="326929"/>
                </a:cubicBezTo>
                <a:close/>
                <a:moveTo>
                  <a:pt x="80336" y="270808"/>
                </a:moveTo>
                <a:lnTo>
                  <a:pt x="1043184" y="270808"/>
                </a:lnTo>
                <a:cubicBezTo>
                  <a:pt x="1049772" y="283056"/>
                  <a:pt x="1056359" y="294192"/>
                  <a:pt x="1061849" y="306440"/>
                </a:cubicBezTo>
                <a:cubicBezTo>
                  <a:pt x="1061849" y="306440"/>
                  <a:pt x="1061849" y="306440"/>
                  <a:pt x="60575" y="306440"/>
                </a:cubicBezTo>
                <a:cubicBezTo>
                  <a:pt x="67162" y="294192"/>
                  <a:pt x="73749" y="283056"/>
                  <a:pt x="80336" y="270808"/>
                </a:cubicBezTo>
                <a:close/>
                <a:moveTo>
                  <a:pt x="118780" y="216468"/>
                </a:moveTo>
                <a:lnTo>
                  <a:pt x="1004535" y="216468"/>
                </a:lnTo>
                <a:cubicBezTo>
                  <a:pt x="1013315" y="227325"/>
                  <a:pt x="1022096" y="239267"/>
                  <a:pt x="1029779" y="251210"/>
                </a:cubicBezTo>
                <a:cubicBezTo>
                  <a:pt x="1029779" y="251210"/>
                  <a:pt x="1029779" y="251210"/>
                  <a:pt x="93535" y="251210"/>
                </a:cubicBezTo>
                <a:cubicBezTo>
                  <a:pt x="101218" y="239267"/>
                  <a:pt x="109999" y="227325"/>
                  <a:pt x="118780" y="216468"/>
                </a:cubicBezTo>
                <a:close/>
                <a:moveTo>
                  <a:pt x="167462" y="161237"/>
                </a:moveTo>
                <a:cubicBezTo>
                  <a:pt x="167462" y="161237"/>
                  <a:pt x="167462" y="161237"/>
                  <a:pt x="954962" y="161237"/>
                </a:cubicBezTo>
                <a:cubicBezTo>
                  <a:pt x="965945" y="172157"/>
                  <a:pt x="976928" y="183076"/>
                  <a:pt x="987911" y="195088"/>
                </a:cubicBezTo>
                <a:cubicBezTo>
                  <a:pt x="987911" y="195088"/>
                  <a:pt x="987911" y="195088"/>
                  <a:pt x="134512" y="195088"/>
                </a:cubicBezTo>
                <a:cubicBezTo>
                  <a:pt x="144398" y="183076"/>
                  <a:pt x="155381" y="172157"/>
                  <a:pt x="167462" y="161237"/>
                </a:cubicBezTo>
                <a:close/>
                <a:moveTo>
                  <a:pt x="232593" y="105116"/>
                </a:moveTo>
                <a:lnTo>
                  <a:pt x="889623" y="105116"/>
                </a:lnTo>
                <a:cubicBezTo>
                  <a:pt x="905005" y="116252"/>
                  <a:pt x="919288" y="128500"/>
                  <a:pt x="933572" y="140749"/>
                </a:cubicBezTo>
                <a:cubicBezTo>
                  <a:pt x="933572" y="140749"/>
                  <a:pt x="933572" y="140749"/>
                  <a:pt x="189743" y="140749"/>
                </a:cubicBezTo>
                <a:cubicBezTo>
                  <a:pt x="202927" y="128500"/>
                  <a:pt x="218310" y="116252"/>
                  <a:pt x="232593" y="105116"/>
                </a:cubicBezTo>
                <a:close/>
                <a:moveTo>
                  <a:pt x="328456" y="50777"/>
                </a:moveTo>
                <a:lnTo>
                  <a:pt x="793967" y="50777"/>
                </a:lnTo>
                <a:cubicBezTo>
                  <a:pt x="817023" y="60604"/>
                  <a:pt x="837883" y="71524"/>
                  <a:pt x="858743" y="84627"/>
                </a:cubicBezTo>
                <a:cubicBezTo>
                  <a:pt x="858743" y="84627"/>
                  <a:pt x="858743" y="84627"/>
                  <a:pt x="263680" y="84627"/>
                </a:cubicBezTo>
                <a:cubicBezTo>
                  <a:pt x="284540" y="71524"/>
                  <a:pt x="306498" y="60604"/>
                  <a:pt x="328456" y="50777"/>
                </a:cubicBezTo>
                <a:close/>
                <a:moveTo>
                  <a:pt x="560766" y="0"/>
                </a:moveTo>
                <a:cubicBezTo>
                  <a:pt x="624489" y="0"/>
                  <a:pt x="684915" y="9799"/>
                  <a:pt x="742046" y="29397"/>
                </a:cubicBezTo>
                <a:cubicBezTo>
                  <a:pt x="742046" y="29397"/>
                  <a:pt x="742046" y="29397"/>
                  <a:pt x="379486" y="29397"/>
                </a:cubicBezTo>
                <a:cubicBezTo>
                  <a:pt x="436617" y="9799"/>
                  <a:pt x="498142" y="0"/>
                  <a:pt x="560766" y="0"/>
                </a:cubicBezTo>
                <a:close/>
              </a:path>
            </a:pathLst>
          </a:custGeom>
          <a:gradFill flip="none" rotWithShape="1">
            <a:gsLst>
              <a:gs pos="0">
                <a:srgbClr val="1E46EB">
                  <a:alpha val="34000"/>
                </a:srgbClr>
              </a:gs>
              <a:gs pos="76000">
                <a:srgbClr val="1E46EB">
                  <a:alpha val="3000"/>
                </a:srgbClr>
              </a:gs>
              <a:gs pos="100000">
                <a:srgbClr val="1E46EB">
                  <a:alpha val="3000"/>
                </a:srgbClr>
              </a:gs>
            </a:gsLst>
            <a:lin ang="0" scaled="1"/>
          </a:gradFill>
        </p:spPr>
      </p:sp>
      <p:sp>
        <p:nvSpPr>
          <p:cNvPr id="7" name="Text 5"/>
          <p:cNvSpPr/>
          <p:nvPr/>
        </p:nvSpPr>
        <p:spPr>
          <a:xfrm rot="1800000">
            <a:off x="325120" y="1469390"/>
            <a:ext cx="1123315" cy="112331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红色案例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10" name="Text 8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70700" y="4445"/>
            <a:ext cx="5321300" cy="6580505"/>
          </a:xfrm>
          <a:custGeom>
            <a:avLst/>
            <a:gdLst/>
            <a:ahLst/>
            <a:cxnLst/>
            <a:rect l="l" t="t" r="r" b="b"/>
            <a:pathLst>
              <a:path w="5321300" h="6580505">
                <a:moveTo>
                  <a:pt x="853585" y="0"/>
                </a:moveTo>
                <a:lnTo>
                  <a:pt x="5321300" y="0"/>
                </a:lnTo>
                <a:lnTo>
                  <a:pt x="5321300" y="6580505"/>
                </a:lnTo>
                <a:lnTo>
                  <a:pt x="916820" y="6580505"/>
                </a:lnTo>
                <a:lnTo>
                  <a:pt x="813147" y="6412810"/>
                </a:lnTo>
                <a:cubicBezTo>
                  <a:pt x="305157" y="5550353"/>
                  <a:pt x="0" y="4444664"/>
                  <a:pt x="0" y="3239111"/>
                </a:cubicBezTo>
                <a:cubicBezTo>
                  <a:pt x="0" y="2033558"/>
                  <a:pt x="305157" y="927868"/>
                  <a:pt x="813146" y="65411"/>
                </a:cubicBezTo>
                <a:close/>
              </a:path>
            </a:pathLst>
          </a:custGeom>
          <a:solidFill>
            <a:srgbClr val="1E46EB"/>
          </a:solidFill>
        </p:spPr>
      </p:sp>
      <p:sp>
        <p:nvSpPr>
          <p:cNvPr id="18" name="Text 16"/>
          <p:cNvSpPr/>
          <p:nvPr/>
        </p:nvSpPr>
        <p:spPr>
          <a:xfrm>
            <a:off x="6870700" y="4445"/>
            <a:ext cx="5321300" cy="65805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56005" y="1828800"/>
            <a:ext cx="10176510" cy="39433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9050">
            <a:solidFill>
              <a:srgbClr val="D2DAFB"/>
            </a:solidFill>
            <a:prstDash val="solid"/>
          </a:ln>
          <a:effectLst>
            <a:outerShdw blurRad="50800" dist="50800" dir="2700000" algn="bl" rotWithShape="0">
              <a:srgbClr val="1E46EB">
                <a:alpha val="25882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56005" y="1828800"/>
            <a:ext cx="10176510" cy="39433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509078" y="2271395"/>
            <a:ext cx="428561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中国红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按钮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509395" y="2988945"/>
            <a:ext cx="4624070" cy="11988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设计一个中国红按钮，使用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stateStyle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设计五态样式。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144578" y="2144395"/>
            <a:ext cx="0" cy="3312160"/>
          </a:xfrm>
          <a:prstGeom prst="straightConnector1">
            <a:avLst/>
          </a:prstGeom>
          <a:noFill/>
          <a:ln w="12700">
            <a:solidFill>
              <a:srgbClr val="0B207A"/>
            </a:solidFill>
            <a:prstDash val="dash"/>
            <a:headEnd type="none"/>
            <a:tailEnd type="none"/>
          </a:ln>
        </p:spPr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16165" y="410845"/>
            <a:ext cx="3816350" cy="17335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6800" y="2119630"/>
            <a:ext cx="3816000" cy="171498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800" y="3867785"/>
            <a:ext cx="3816000" cy="18419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31495" y="62293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尺寸单位与类型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119755" y="1664335"/>
            <a:ext cx="8328025" cy="213487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3119755" y="1664335"/>
            <a:ext cx="8328025" cy="21348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408045" y="1944370"/>
            <a:ext cx="7664450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number类型</a:t>
            </a:r>
            <a:endParaRPr lang="en-US" sz="2400" dirty="0"/>
          </a:p>
        </p:txBody>
      </p:sp>
      <p:pic>
        <p:nvPicPr>
          <p:cNvPr id="19" name="Image 0" descr="https://test-kimi-img.moonshot.cn/pub/slides/slides_tmpl/image/25-05-30-11:09:41-d0si2tc75iks832jegj0.png"/>
          <p:cNvPicPr>
            <a:picLocks noChangeAspect="1"/>
          </p:cNvPicPr>
          <p:nvPr/>
        </p:nvPicPr>
        <p:blipFill>
          <a:blip r:embed="rId1"/>
          <a:srcRect t="83" b="83"/>
          <a:stretch>
            <a:fillRect/>
          </a:stretch>
        </p:blipFill>
        <p:spPr>
          <a:xfrm>
            <a:off x="745490" y="1664335"/>
            <a:ext cx="2282825" cy="2133600"/>
          </a:xfrm>
          <a:prstGeom prst="rect">
            <a:avLst/>
          </a:prstGeom>
        </p:spPr>
      </p:pic>
      <p:sp>
        <p:nvSpPr>
          <p:cNvPr id="20" name="Shape 17"/>
          <p:cNvSpPr/>
          <p:nvPr/>
        </p:nvSpPr>
        <p:spPr>
          <a:xfrm flipH="1">
            <a:off x="744855" y="3976370"/>
            <a:ext cx="8328025" cy="213487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21" name="Text 18"/>
          <p:cNvSpPr/>
          <p:nvPr/>
        </p:nvSpPr>
        <p:spPr>
          <a:xfrm>
            <a:off x="744855" y="3976370"/>
            <a:ext cx="8328025" cy="21348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1121410" y="4256405"/>
            <a:ext cx="7664400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string类型</a:t>
            </a:r>
            <a:endParaRPr lang="en-US" sz="2400" b="1" dirty="0">
              <a:solidFill>
                <a:srgbClr val="FFFFFF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3408045" y="2345690"/>
            <a:ext cx="7663180" cy="11988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number类型用于设置组件尺寸时，默认单位为vp，适用于固定像素场景。</a:t>
            </a:r>
            <a:endParaRPr lang="en-US" sz="2400" dirty="0"/>
          </a:p>
        </p:txBody>
      </p:sp>
      <p:pic>
        <p:nvPicPr>
          <p:cNvPr id="24" name="Image 1" descr="https://test-kimi-img.moonshot.cn/pub/slides/slides_tmpl/image/25-05-30-11:09:42-d0si2tk75iks832jegjg.png"/>
          <p:cNvPicPr>
            <a:picLocks noChangeAspect="1"/>
          </p:cNvPicPr>
          <p:nvPr/>
        </p:nvPicPr>
        <p:blipFill>
          <a:blip r:embed="rId2"/>
          <a:srcRect t="83" b="83"/>
          <a:stretch>
            <a:fillRect/>
          </a:stretch>
        </p:blipFill>
        <p:spPr>
          <a:xfrm>
            <a:off x="9164320" y="3976370"/>
            <a:ext cx="2282825" cy="2133600"/>
          </a:xfrm>
          <a:prstGeom prst="rect">
            <a:avLst/>
          </a:prstGeom>
        </p:spPr>
      </p:pic>
      <p:sp>
        <p:nvSpPr>
          <p:cNvPr id="18" name="Text 16"/>
          <p:cNvSpPr/>
          <p:nvPr/>
        </p:nvSpPr>
        <p:spPr>
          <a:xfrm>
            <a:off x="1314450" y="4660900"/>
            <a:ext cx="7663180" cy="1476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string类型设置组件尺寸时，需显式携带单位，如10px、100%。百分比单位支持自适应布局，可根据父容器尺寸动态调整，适用于响应式设计。</a:t>
            </a:r>
            <a:endParaRPr lang="en-US" sz="2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 rot="1800000">
            <a:off x="325120" y="1469390"/>
            <a:ext cx="1123315" cy="1123315"/>
          </a:xfrm>
          <a:custGeom>
            <a:avLst/>
            <a:gdLst/>
            <a:ahLst/>
            <a:cxnLst/>
            <a:rect l="l" t="t" r="r" b="b"/>
            <a:pathLst>
              <a:path w="1123315" h="1123315">
                <a:moveTo>
                  <a:pt x="411555" y="1103717"/>
                </a:moveTo>
                <a:cubicBezTo>
                  <a:pt x="411555" y="1103717"/>
                  <a:pt x="411555" y="1103717"/>
                  <a:pt x="711759" y="1103717"/>
                </a:cubicBezTo>
                <a:cubicBezTo>
                  <a:pt x="664474" y="1116783"/>
                  <a:pt x="613890" y="1123315"/>
                  <a:pt x="561107" y="1123315"/>
                </a:cubicBezTo>
                <a:cubicBezTo>
                  <a:pt x="509424" y="1123315"/>
                  <a:pt x="458840" y="1116783"/>
                  <a:pt x="411555" y="1103717"/>
                </a:cubicBezTo>
                <a:close/>
                <a:moveTo>
                  <a:pt x="279715" y="1047596"/>
                </a:moveTo>
                <a:lnTo>
                  <a:pt x="842709" y="1047596"/>
                </a:lnTo>
                <a:cubicBezTo>
                  <a:pt x="819662" y="1060625"/>
                  <a:pt x="796615" y="1072567"/>
                  <a:pt x="771374" y="1082338"/>
                </a:cubicBezTo>
                <a:cubicBezTo>
                  <a:pt x="771374" y="1082338"/>
                  <a:pt x="771374" y="1082338"/>
                  <a:pt x="349952" y="1082338"/>
                </a:cubicBezTo>
                <a:cubicBezTo>
                  <a:pt x="325808" y="1072567"/>
                  <a:pt x="301664" y="1060625"/>
                  <a:pt x="279715" y="1047596"/>
                </a:cubicBezTo>
                <a:close/>
                <a:moveTo>
                  <a:pt x="200433" y="992366"/>
                </a:moveTo>
                <a:lnTo>
                  <a:pt x="921991" y="992366"/>
                </a:lnTo>
                <a:cubicBezTo>
                  <a:pt x="906615" y="1004378"/>
                  <a:pt x="891240" y="1015297"/>
                  <a:pt x="875864" y="1026217"/>
                </a:cubicBezTo>
                <a:cubicBezTo>
                  <a:pt x="875864" y="1026217"/>
                  <a:pt x="875864" y="1026217"/>
                  <a:pt x="246560" y="1026217"/>
                </a:cubicBezTo>
                <a:cubicBezTo>
                  <a:pt x="230086" y="1015297"/>
                  <a:pt x="214710" y="1004378"/>
                  <a:pt x="200433" y="992366"/>
                </a:cubicBezTo>
                <a:close/>
                <a:moveTo>
                  <a:pt x="143421" y="936244"/>
                </a:moveTo>
                <a:lnTo>
                  <a:pt x="979003" y="936244"/>
                </a:lnTo>
                <a:cubicBezTo>
                  <a:pt x="968023" y="948493"/>
                  <a:pt x="957043" y="960742"/>
                  <a:pt x="944965" y="971877"/>
                </a:cubicBezTo>
                <a:cubicBezTo>
                  <a:pt x="944965" y="971877"/>
                  <a:pt x="944965" y="971877"/>
                  <a:pt x="177459" y="971877"/>
                </a:cubicBezTo>
                <a:cubicBezTo>
                  <a:pt x="165381" y="960742"/>
                  <a:pt x="153303" y="948493"/>
                  <a:pt x="143421" y="936244"/>
                </a:cubicBezTo>
                <a:close/>
                <a:moveTo>
                  <a:pt x="99771" y="881905"/>
                </a:moveTo>
                <a:lnTo>
                  <a:pt x="1023543" y="881905"/>
                </a:lnTo>
                <a:cubicBezTo>
                  <a:pt x="1014756" y="893916"/>
                  <a:pt x="1007067" y="904836"/>
                  <a:pt x="997181" y="915756"/>
                </a:cubicBezTo>
                <a:cubicBezTo>
                  <a:pt x="997181" y="915756"/>
                  <a:pt x="997181" y="915756"/>
                  <a:pt x="125034" y="915756"/>
                </a:cubicBezTo>
                <a:cubicBezTo>
                  <a:pt x="116247" y="904836"/>
                  <a:pt x="107459" y="893916"/>
                  <a:pt x="99771" y="881905"/>
                </a:cubicBezTo>
                <a:close/>
                <a:moveTo>
                  <a:pt x="65920" y="825784"/>
                </a:moveTo>
                <a:lnTo>
                  <a:pt x="1057394" y="825784"/>
                </a:lnTo>
                <a:cubicBezTo>
                  <a:pt x="1050806" y="837726"/>
                  <a:pt x="1044219" y="849669"/>
                  <a:pt x="1036533" y="860526"/>
                </a:cubicBezTo>
                <a:cubicBezTo>
                  <a:pt x="1036533" y="860526"/>
                  <a:pt x="1036533" y="860526"/>
                  <a:pt x="85683" y="860526"/>
                </a:cubicBezTo>
                <a:cubicBezTo>
                  <a:pt x="79095" y="849669"/>
                  <a:pt x="72507" y="837726"/>
                  <a:pt x="65920" y="825784"/>
                </a:cubicBezTo>
                <a:close/>
                <a:moveTo>
                  <a:pt x="39195" y="770553"/>
                </a:moveTo>
                <a:lnTo>
                  <a:pt x="1082337" y="770553"/>
                </a:lnTo>
                <a:cubicBezTo>
                  <a:pt x="1077945" y="781472"/>
                  <a:pt x="1072455" y="793484"/>
                  <a:pt x="1066965" y="804404"/>
                </a:cubicBezTo>
                <a:cubicBezTo>
                  <a:pt x="1066965" y="804404"/>
                  <a:pt x="1066965" y="804404"/>
                  <a:pt x="54568" y="804404"/>
                </a:cubicBezTo>
                <a:cubicBezTo>
                  <a:pt x="49077" y="793484"/>
                  <a:pt x="44685" y="781472"/>
                  <a:pt x="39195" y="770553"/>
                </a:cubicBezTo>
                <a:close/>
                <a:moveTo>
                  <a:pt x="20488" y="714432"/>
                </a:moveTo>
                <a:lnTo>
                  <a:pt x="1101935" y="714432"/>
                </a:lnTo>
                <a:cubicBezTo>
                  <a:pt x="1098642" y="726681"/>
                  <a:pt x="1094250" y="738929"/>
                  <a:pt x="1089859" y="750065"/>
                </a:cubicBezTo>
                <a:cubicBezTo>
                  <a:pt x="1089859" y="750065"/>
                  <a:pt x="1089859" y="750065"/>
                  <a:pt x="31468" y="750065"/>
                </a:cubicBezTo>
                <a:cubicBezTo>
                  <a:pt x="27076" y="738929"/>
                  <a:pt x="23782" y="726681"/>
                  <a:pt x="20488" y="714432"/>
                </a:cubicBezTo>
                <a:close/>
                <a:moveTo>
                  <a:pt x="7126" y="660092"/>
                </a:moveTo>
                <a:lnTo>
                  <a:pt x="1114406" y="660092"/>
                </a:lnTo>
                <a:cubicBezTo>
                  <a:pt x="1112209" y="671012"/>
                  <a:pt x="1110013" y="683023"/>
                  <a:pt x="1107815" y="693943"/>
                </a:cubicBezTo>
                <a:cubicBezTo>
                  <a:pt x="1107815" y="693943"/>
                  <a:pt x="1107815" y="693943"/>
                  <a:pt x="14815" y="693943"/>
                </a:cubicBezTo>
                <a:cubicBezTo>
                  <a:pt x="12618" y="683023"/>
                  <a:pt x="9323" y="671012"/>
                  <a:pt x="7126" y="660092"/>
                </a:cubicBezTo>
                <a:close/>
                <a:moveTo>
                  <a:pt x="891" y="603972"/>
                </a:moveTo>
                <a:lnTo>
                  <a:pt x="1122424" y="603972"/>
                </a:lnTo>
                <a:cubicBezTo>
                  <a:pt x="1121326" y="615914"/>
                  <a:pt x="1120227" y="627857"/>
                  <a:pt x="1118030" y="638713"/>
                </a:cubicBezTo>
                <a:cubicBezTo>
                  <a:pt x="1118030" y="638713"/>
                  <a:pt x="1118030" y="638713"/>
                  <a:pt x="5284" y="638713"/>
                </a:cubicBezTo>
                <a:cubicBezTo>
                  <a:pt x="3087" y="627857"/>
                  <a:pt x="1989" y="615914"/>
                  <a:pt x="891" y="603972"/>
                </a:cubicBezTo>
                <a:close/>
                <a:moveTo>
                  <a:pt x="0" y="548741"/>
                </a:moveTo>
                <a:cubicBezTo>
                  <a:pt x="0" y="548741"/>
                  <a:pt x="0" y="548741"/>
                  <a:pt x="1123315" y="548741"/>
                </a:cubicBezTo>
                <a:cubicBezTo>
                  <a:pt x="1123315" y="553195"/>
                  <a:pt x="1123315" y="556535"/>
                  <a:pt x="1123315" y="560990"/>
                </a:cubicBezTo>
                <a:cubicBezTo>
                  <a:pt x="1123315" y="568785"/>
                  <a:pt x="1123315" y="576579"/>
                  <a:pt x="1123315" y="584374"/>
                </a:cubicBezTo>
                <a:cubicBezTo>
                  <a:pt x="1123315" y="584374"/>
                  <a:pt x="1123315" y="584374"/>
                  <a:pt x="0" y="584374"/>
                </a:cubicBezTo>
                <a:cubicBezTo>
                  <a:pt x="0" y="576579"/>
                  <a:pt x="0" y="568785"/>
                  <a:pt x="0" y="560990"/>
                </a:cubicBezTo>
                <a:cubicBezTo>
                  <a:pt x="0" y="556535"/>
                  <a:pt x="0" y="553195"/>
                  <a:pt x="0" y="548741"/>
                </a:cubicBezTo>
                <a:close/>
                <a:moveTo>
                  <a:pt x="3087" y="492620"/>
                </a:moveTo>
                <a:lnTo>
                  <a:pt x="1119128" y="492620"/>
                </a:lnTo>
                <a:cubicBezTo>
                  <a:pt x="1121326" y="504868"/>
                  <a:pt x="1121326" y="516004"/>
                  <a:pt x="1122424" y="528252"/>
                </a:cubicBezTo>
                <a:cubicBezTo>
                  <a:pt x="1122424" y="528252"/>
                  <a:pt x="1122424" y="528252"/>
                  <a:pt x="891" y="528252"/>
                </a:cubicBezTo>
                <a:cubicBezTo>
                  <a:pt x="891" y="516004"/>
                  <a:pt x="1989" y="504868"/>
                  <a:pt x="3087" y="492620"/>
                </a:cubicBezTo>
                <a:close/>
                <a:moveTo>
                  <a:pt x="12823" y="438280"/>
                </a:moveTo>
                <a:lnTo>
                  <a:pt x="1109601" y="438280"/>
                </a:lnTo>
                <a:cubicBezTo>
                  <a:pt x="1111797" y="449137"/>
                  <a:pt x="1113993" y="461080"/>
                  <a:pt x="1116188" y="473022"/>
                </a:cubicBezTo>
                <a:cubicBezTo>
                  <a:pt x="1116188" y="473022"/>
                  <a:pt x="1116188" y="473022"/>
                  <a:pt x="6235" y="473022"/>
                </a:cubicBezTo>
                <a:cubicBezTo>
                  <a:pt x="8431" y="461080"/>
                  <a:pt x="10627" y="449137"/>
                  <a:pt x="12823" y="438280"/>
                </a:cubicBezTo>
                <a:close/>
                <a:moveTo>
                  <a:pt x="28589" y="382159"/>
                </a:moveTo>
                <a:lnTo>
                  <a:pt x="1094726" y="382159"/>
                </a:lnTo>
                <a:cubicBezTo>
                  <a:pt x="1098020" y="394101"/>
                  <a:pt x="1101314" y="404958"/>
                  <a:pt x="1104608" y="416901"/>
                </a:cubicBezTo>
                <a:cubicBezTo>
                  <a:pt x="1104608" y="416901"/>
                  <a:pt x="1104608" y="416901"/>
                  <a:pt x="18707" y="416901"/>
                </a:cubicBezTo>
                <a:cubicBezTo>
                  <a:pt x="20903" y="404958"/>
                  <a:pt x="25295" y="394101"/>
                  <a:pt x="28589" y="382159"/>
                </a:cubicBezTo>
                <a:close/>
                <a:moveTo>
                  <a:pt x="49911" y="326929"/>
                </a:moveTo>
                <a:lnTo>
                  <a:pt x="1071414" y="326929"/>
                </a:lnTo>
                <a:cubicBezTo>
                  <a:pt x="1076906" y="338064"/>
                  <a:pt x="1082398" y="350312"/>
                  <a:pt x="1086791" y="362561"/>
                </a:cubicBezTo>
                <a:cubicBezTo>
                  <a:pt x="1086791" y="362561"/>
                  <a:pt x="1086791" y="362561"/>
                  <a:pt x="35632" y="362561"/>
                </a:cubicBezTo>
                <a:cubicBezTo>
                  <a:pt x="40026" y="350312"/>
                  <a:pt x="44419" y="338064"/>
                  <a:pt x="49911" y="326929"/>
                </a:cubicBezTo>
                <a:close/>
                <a:moveTo>
                  <a:pt x="80336" y="270808"/>
                </a:moveTo>
                <a:lnTo>
                  <a:pt x="1043184" y="270808"/>
                </a:lnTo>
                <a:cubicBezTo>
                  <a:pt x="1049772" y="283056"/>
                  <a:pt x="1056359" y="294192"/>
                  <a:pt x="1061849" y="306440"/>
                </a:cubicBezTo>
                <a:cubicBezTo>
                  <a:pt x="1061849" y="306440"/>
                  <a:pt x="1061849" y="306440"/>
                  <a:pt x="60575" y="306440"/>
                </a:cubicBezTo>
                <a:cubicBezTo>
                  <a:pt x="67162" y="294192"/>
                  <a:pt x="73749" y="283056"/>
                  <a:pt x="80336" y="270808"/>
                </a:cubicBezTo>
                <a:close/>
                <a:moveTo>
                  <a:pt x="118780" y="216468"/>
                </a:moveTo>
                <a:lnTo>
                  <a:pt x="1004535" y="216468"/>
                </a:lnTo>
                <a:cubicBezTo>
                  <a:pt x="1013315" y="227325"/>
                  <a:pt x="1022096" y="239267"/>
                  <a:pt x="1029779" y="251210"/>
                </a:cubicBezTo>
                <a:cubicBezTo>
                  <a:pt x="1029779" y="251210"/>
                  <a:pt x="1029779" y="251210"/>
                  <a:pt x="93535" y="251210"/>
                </a:cubicBezTo>
                <a:cubicBezTo>
                  <a:pt x="101218" y="239267"/>
                  <a:pt x="109999" y="227325"/>
                  <a:pt x="118780" y="216468"/>
                </a:cubicBezTo>
                <a:close/>
                <a:moveTo>
                  <a:pt x="167462" y="161237"/>
                </a:moveTo>
                <a:cubicBezTo>
                  <a:pt x="167462" y="161237"/>
                  <a:pt x="167462" y="161237"/>
                  <a:pt x="954962" y="161237"/>
                </a:cubicBezTo>
                <a:cubicBezTo>
                  <a:pt x="965945" y="172157"/>
                  <a:pt x="976928" y="183076"/>
                  <a:pt x="987911" y="195088"/>
                </a:cubicBezTo>
                <a:cubicBezTo>
                  <a:pt x="987911" y="195088"/>
                  <a:pt x="987911" y="195088"/>
                  <a:pt x="134512" y="195088"/>
                </a:cubicBezTo>
                <a:cubicBezTo>
                  <a:pt x="144398" y="183076"/>
                  <a:pt x="155381" y="172157"/>
                  <a:pt x="167462" y="161237"/>
                </a:cubicBezTo>
                <a:close/>
                <a:moveTo>
                  <a:pt x="232593" y="105116"/>
                </a:moveTo>
                <a:lnTo>
                  <a:pt x="889623" y="105116"/>
                </a:lnTo>
                <a:cubicBezTo>
                  <a:pt x="905005" y="116252"/>
                  <a:pt x="919288" y="128500"/>
                  <a:pt x="933572" y="140749"/>
                </a:cubicBezTo>
                <a:cubicBezTo>
                  <a:pt x="933572" y="140749"/>
                  <a:pt x="933572" y="140749"/>
                  <a:pt x="189743" y="140749"/>
                </a:cubicBezTo>
                <a:cubicBezTo>
                  <a:pt x="202927" y="128500"/>
                  <a:pt x="218310" y="116252"/>
                  <a:pt x="232593" y="105116"/>
                </a:cubicBezTo>
                <a:close/>
                <a:moveTo>
                  <a:pt x="328456" y="50777"/>
                </a:moveTo>
                <a:lnTo>
                  <a:pt x="793967" y="50777"/>
                </a:lnTo>
                <a:cubicBezTo>
                  <a:pt x="817023" y="60604"/>
                  <a:pt x="837883" y="71524"/>
                  <a:pt x="858743" y="84627"/>
                </a:cubicBezTo>
                <a:cubicBezTo>
                  <a:pt x="858743" y="84627"/>
                  <a:pt x="858743" y="84627"/>
                  <a:pt x="263680" y="84627"/>
                </a:cubicBezTo>
                <a:cubicBezTo>
                  <a:pt x="284540" y="71524"/>
                  <a:pt x="306498" y="60604"/>
                  <a:pt x="328456" y="50777"/>
                </a:cubicBezTo>
                <a:close/>
                <a:moveTo>
                  <a:pt x="560766" y="0"/>
                </a:moveTo>
                <a:cubicBezTo>
                  <a:pt x="624489" y="0"/>
                  <a:pt x="684915" y="9799"/>
                  <a:pt x="742046" y="29397"/>
                </a:cubicBezTo>
                <a:cubicBezTo>
                  <a:pt x="742046" y="29397"/>
                  <a:pt x="742046" y="29397"/>
                  <a:pt x="379486" y="29397"/>
                </a:cubicBezTo>
                <a:cubicBezTo>
                  <a:pt x="436617" y="9799"/>
                  <a:pt x="498142" y="0"/>
                  <a:pt x="560766" y="0"/>
                </a:cubicBezTo>
                <a:close/>
              </a:path>
            </a:pathLst>
          </a:custGeom>
          <a:gradFill flip="none" rotWithShape="1">
            <a:gsLst>
              <a:gs pos="0">
                <a:srgbClr val="1E46EB">
                  <a:alpha val="34000"/>
                </a:srgbClr>
              </a:gs>
              <a:gs pos="76000">
                <a:srgbClr val="1E46EB">
                  <a:alpha val="3000"/>
                </a:srgbClr>
              </a:gs>
              <a:gs pos="100000">
                <a:srgbClr val="1E46EB">
                  <a:alpha val="3000"/>
                </a:srgbClr>
              </a:gs>
            </a:gsLst>
            <a:lin ang="0" scaled="1"/>
          </a:gradFill>
        </p:spPr>
      </p:sp>
      <p:sp>
        <p:nvSpPr>
          <p:cNvPr id="7" name="Text 5"/>
          <p:cNvSpPr/>
          <p:nvPr/>
        </p:nvSpPr>
        <p:spPr>
          <a:xfrm rot="1800000">
            <a:off x="325120" y="1469390"/>
            <a:ext cx="1123315" cy="112331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红色案例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10" name="Text 8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70700" y="4445"/>
            <a:ext cx="5321300" cy="6580505"/>
          </a:xfrm>
          <a:custGeom>
            <a:avLst/>
            <a:gdLst/>
            <a:ahLst/>
            <a:cxnLst/>
            <a:rect l="l" t="t" r="r" b="b"/>
            <a:pathLst>
              <a:path w="5321300" h="6580505">
                <a:moveTo>
                  <a:pt x="853585" y="0"/>
                </a:moveTo>
                <a:lnTo>
                  <a:pt x="5321300" y="0"/>
                </a:lnTo>
                <a:lnTo>
                  <a:pt x="5321300" y="6580505"/>
                </a:lnTo>
                <a:lnTo>
                  <a:pt x="916820" y="6580505"/>
                </a:lnTo>
                <a:lnTo>
                  <a:pt x="813147" y="6412810"/>
                </a:lnTo>
                <a:cubicBezTo>
                  <a:pt x="305157" y="5550353"/>
                  <a:pt x="0" y="4444664"/>
                  <a:pt x="0" y="3239111"/>
                </a:cubicBezTo>
                <a:cubicBezTo>
                  <a:pt x="0" y="2033558"/>
                  <a:pt x="305157" y="927868"/>
                  <a:pt x="813146" y="65411"/>
                </a:cubicBezTo>
                <a:close/>
              </a:path>
            </a:pathLst>
          </a:custGeom>
          <a:solidFill>
            <a:srgbClr val="1E46EB"/>
          </a:solidFill>
        </p:spPr>
      </p:sp>
      <p:sp>
        <p:nvSpPr>
          <p:cNvPr id="18" name="Text 16"/>
          <p:cNvSpPr/>
          <p:nvPr/>
        </p:nvSpPr>
        <p:spPr>
          <a:xfrm>
            <a:off x="6870700" y="4445"/>
            <a:ext cx="5321300" cy="65805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56005" y="1828800"/>
            <a:ext cx="10176510" cy="39433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9050">
            <a:solidFill>
              <a:srgbClr val="D2DAFB"/>
            </a:solidFill>
            <a:prstDash val="solid"/>
          </a:ln>
          <a:effectLst>
            <a:outerShdw blurRad="50800" dist="50800" dir="2700000" algn="bl" rotWithShape="0">
              <a:srgbClr val="1E46EB">
                <a:alpha val="25882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56005" y="1828800"/>
            <a:ext cx="10176510" cy="39433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509078" y="2271395"/>
            <a:ext cx="428561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中国红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按钮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278890" y="2737485"/>
            <a:ext cx="4624070" cy="28613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lvl="1" indent="0" algn="l">
              <a:lnSpc>
                <a:spcPct val="150000"/>
              </a:lnSpc>
              <a:buNone/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设计一个中国红按钮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，用红色系列颜色区分不同状态，边写边把颜色命为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初心红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”“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奋斗红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躺平灰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目标红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使命红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144578" y="2144395"/>
            <a:ext cx="0" cy="3312160"/>
          </a:xfrm>
          <a:prstGeom prst="straightConnector1">
            <a:avLst/>
          </a:prstGeom>
          <a:noFill/>
          <a:ln w="12700">
            <a:solidFill>
              <a:srgbClr val="0B207A"/>
            </a:solidFill>
            <a:prstDash val="dash"/>
            <a:headEnd type="none"/>
            <a:tailEnd type="none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35545" y="226060"/>
            <a:ext cx="2920365" cy="205041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545" y="2376170"/>
            <a:ext cx="2916555" cy="200914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545" y="4394835"/>
            <a:ext cx="3054350" cy="226441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4-17:02:52-d2slbf61bb2p4onbqkj0.png"/>
          <p:cNvPicPr>
            <a:picLocks noChangeAspect="1"/>
          </p:cNvPicPr>
          <p:nvPr/>
        </p:nvPicPr>
        <p:blipFill>
          <a:blip r:embed="rId1"/>
          <a:srcRect l="13" r="13"/>
          <a:stretch>
            <a:fillRect/>
          </a:stretch>
        </p:blipFill>
        <p:spPr>
          <a:xfrm>
            <a:off x="-635" y="0"/>
            <a:ext cx="12207240" cy="6832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4" name="Text 1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6" name="Text 3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335655" y="3239909"/>
            <a:ext cx="5956796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渐变与色彩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563724" y="1433195"/>
            <a:ext cx="5956796" cy="1568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08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 rot="20340000">
            <a:off x="5207353" y="2025906"/>
            <a:ext cx="2808847" cy="684270"/>
          </a:xfrm>
          <a:prstGeom prst="ellipse">
            <a:avLst/>
          </a:prstGeom>
          <a:solidFill>
            <a:srgbClr val="000000">
              <a:alpha val="0"/>
            </a:srgbClr>
          </a:solidFill>
          <a:ln w="19050">
            <a:gradFill flip="none" rotWithShape="1">
              <a:gsLst>
                <a:gs pos="0">
                  <a:srgbClr val="1E46EB">
                    <a:alpha val="0"/>
                  </a:srgbClr>
                </a:gs>
                <a:gs pos="24000">
                  <a:srgbClr val="1E46EB">
                    <a:alpha val="0"/>
                  </a:srgbClr>
                </a:gs>
                <a:gs pos="100000">
                  <a:srgbClr val="1E46EB"/>
                </a:gs>
              </a:gsLst>
              <a:lin ang="5400000" scaled="1"/>
            </a:gradFill>
            <a:prstDash val="solid"/>
          </a:ln>
        </p:spPr>
      </p:sp>
      <p:sp>
        <p:nvSpPr>
          <p:cNvPr id="10" name="Text 7"/>
          <p:cNvSpPr/>
          <p:nvPr/>
        </p:nvSpPr>
        <p:spPr>
          <a:xfrm rot="20340000">
            <a:off x="5207353" y="2025906"/>
            <a:ext cx="2808847" cy="6842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044755" y="2859562"/>
            <a:ext cx="180054" cy="180071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2" name="Text 9"/>
          <p:cNvSpPr/>
          <p:nvPr/>
        </p:nvSpPr>
        <p:spPr>
          <a:xfrm>
            <a:off x="6044755" y="2859562"/>
            <a:ext cx="180054" cy="18007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878727" y="2074041"/>
            <a:ext cx="90027" cy="90036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4" name="Text 11"/>
          <p:cNvSpPr/>
          <p:nvPr/>
        </p:nvSpPr>
        <p:spPr>
          <a:xfrm>
            <a:off x="7878727" y="2074041"/>
            <a:ext cx="90027" cy="9003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09-04-17:02:53-d2slbfe1bb2p4onbqkog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1551305"/>
            <a:ext cx="12190730" cy="13049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linearGradient绘制线性渐变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-2222" y="661670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5" name="Text 2"/>
          <p:cNvSpPr/>
          <p:nvPr/>
        </p:nvSpPr>
        <p:spPr>
          <a:xfrm>
            <a:off x="-2222" y="66167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-2222" y="673735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7" name="Text 4"/>
          <p:cNvSpPr/>
          <p:nvPr/>
        </p:nvSpPr>
        <p:spPr>
          <a:xfrm>
            <a:off x="-2222" y="67373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9" name="Text 6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1" name="Text 8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>
            <p:custDataLst>
              <p:tags r:id="rId2"/>
            </p:custDataLst>
          </p:nvPr>
        </p:nvSpPr>
        <p:spPr>
          <a:xfrm>
            <a:off x="1011555" y="3077210"/>
            <a:ext cx="4650740" cy="3089910"/>
          </a:xfrm>
          <a:prstGeom prst="foldedCorner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11555" y="3077210"/>
            <a:ext cx="4650740" cy="308991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Text 11"/>
          <p:cNvSpPr/>
          <p:nvPr>
            <p:custDataLst>
              <p:tags r:id="rId3"/>
            </p:custDataLst>
          </p:nvPr>
        </p:nvSpPr>
        <p:spPr>
          <a:xfrm>
            <a:off x="1189355" y="3273425"/>
            <a:ext cx="422211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渐变参数</a:t>
            </a:r>
            <a:endParaRPr lang="en-US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Text 12"/>
          <p:cNvSpPr/>
          <p:nvPr>
            <p:custDataLst>
              <p:tags r:id="rId4"/>
            </p:custDataLst>
          </p:nvPr>
        </p:nvSpPr>
        <p:spPr>
          <a:xfrm>
            <a:off x="1189355" y="3676650"/>
            <a:ext cx="4224020" cy="19380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linearGradient通过</a:t>
            </a:r>
            <a:r>
              <a:rPr lang="en-US" sz="2000" dirty="0">
                <a:solidFill>
                  <a:srgbClr val="00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angle</a:t>
            </a:r>
            <a:r>
              <a:rPr 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或direction指定渐变方向，</a:t>
            </a:r>
            <a:r>
              <a:rPr lang="en-US" sz="2000" dirty="0">
                <a:solidFill>
                  <a:srgbClr val="00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colors</a:t>
            </a:r>
            <a:r>
              <a:rPr 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数组定义颜色与位置断点，</a:t>
            </a:r>
            <a:r>
              <a:rPr lang="en-US" sz="2000" dirty="0">
                <a:solidFill>
                  <a:srgbClr val="00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repeating</a:t>
            </a:r>
            <a:r>
              <a:rPr 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控制是否循环。</a:t>
            </a:r>
            <a:endParaRPr 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Shape 13"/>
          <p:cNvSpPr/>
          <p:nvPr>
            <p:custDataLst>
              <p:tags r:id="rId5"/>
            </p:custDataLst>
          </p:nvPr>
        </p:nvSpPr>
        <p:spPr>
          <a:xfrm>
            <a:off x="6586855" y="3077210"/>
            <a:ext cx="4650740" cy="3089910"/>
          </a:xfrm>
          <a:prstGeom prst="foldedCorner">
            <a:avLst/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586855" y="3077210"/>
            <a:ext cx="4650740" cy="308991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Text 15"/>
          <p:cNvSpPr/>
          <p:nvPr>
            <p:custDataLst>
              <p:tags r:id="rId6"/>
            </p:custDataLst>
          </p:nvPr>
        </p:nvSpPr>
        <p:spPr>
          <a:xfrm>
            <a:off x="6764655" y="3273425"/>
            <a:ext cx="422211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渐变应用</a:t>
            </a:r>
            <a:endParaRPr lang="en-US" sz="2400" dirty="0"/>
          </a:p>
        </p:txBody>
      </p:sp>
      <p:sp>
        <p:nvSpPr>
          <p:cNvPr id="19" name="Text 16"/>
          <p:cNvSpPr/>
          <p:nvPr>
            <p:custDataLst>
              <p:tags r:id="rId7"/>
            </p:custDataLst>
          </p:nvPr>
        </p:nvSpPr>
        <p:spPr>
          <a:xfrm>
            <a:off x="6764655" y="3676650"/>
            <a:ext cx="4224020" cy="1476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示例中通过设置angle为180°和colors数组，实现了从绿到红的线性渐变，适用于背景、按钮等组件。</a:t>
            </a:r>
            <a:endParaRPr lang="en-US" sz="2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9355" y="1370330"/>
            <a:ext cx="3481705" cy="14859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4930140" y="1605915"/>
            <a:ext cx="6894830" cy="119888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p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>
                <a:solidFill>
                  <a:srgbClr val="00A99E"/>
                </a:solidFill>
                <a:latin typeface="微软雅黑" panose="020B0503020204020204" charset="-122"/>
                <a:ea typeface="微软雅黑" panose="020B0503020204020204" charset="-122"/>
              </a:rPr>
              <a:t>linearGradient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>
                <a:solidFill>
                  <a:srgbClr val="E986CD"/>
                </a:solidFill>
                <a:latin typeface="微软雅黑" panose="020B0503020204020204" charset="-122"/>
                <a:ea typeface="微软雅黑" panose="020B0503020204020204" charset="-122"/>
              </a:rPr>
              <a:t>{</a:t>
            </a:r>
            <a:endParaRPr lang="en-US" altLang="zh-CN">
              <a:solidFill>
                <a:srgbClr val="E986CD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E986CD"/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angle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: </a:t>
            </a:r>
            <a:r>
              <a:rPr lang="en-US" altLang="zh-CN">
                <a:solidFill>
                  <a:srgbClr val="FF9170"/>
                </a:solidFill>
                <a:latin typeface="微软雅黑" panose="020B0503020204020204" charset="-122"/>
                <a:ea typeface="微软雅黑" panose="020B0503020204020204" charset="-122"/>
              </a:rPr>
              <a:t>90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endParaRPr lang="en-US" altLang="zh-CN">
              <a:solidFill>
                <a:srgbClr val="85980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en-US" altLang="zh-CN">
                <a:solidFill>
                  <a:srgbClr val="11408E"/>
                </a:solidFill>
                <a:latin typeface="微软雅黑" panose="020B0503020204020204" charset="-122"/>
                <a:ea typeface="微软雅黑" panose="020B0503020204020204" charset="-122"/>
              </a:rPr>
              <a:t>colors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: 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[[</a:t>
            </a:r>
            <a:r>
              <a:rPr lang="en-US" altLang="zh-CN">
                <a:solidFill>
                  <a:srgbClr val="653170"/>
                </a:solidFill>
                <a:latin typeface="微软雅黑" panose="020B0503020204020204" charset="-122"/>
                <a:ea typeface="微软雅黑" panose="020B0503020204020204" charset="-122"/>
              </a:rPr>
              <a:t>'#BDE895'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en-US" altLang="zh-CN">
                <a:solidFill>
                  <a:srgbClr val="FF9170"/>
                </a:solidFill>
                <a:latin typeface="微软雅黑" panose="020B0503020204020204" charset="-122"/>
                <a:ea typeface="微软雅黑" panose="020B0503020204020204" charset="-122"/>
              </a:rPr>
              <a:t>0.1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]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[</a:t>
            </a:r>
            <a:r>
              <a:rPr lang="en-US" altLang="zh-CN">
                <a:solidFill>
                  <a:srgbClr val="653170"/>
                </a:solidFill>
                <a:latin typeface="微软雅黑" panose="020B0503020204020204" charset="-122"/>
                <a:ea typeface="微软雅黑" panose="020B0503020204020204" charset="-122"/>
              </a:rPr>
              <a:t>"#95DE7F"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en-US" altLang="zh-CN">
                <a:solidFill>
                  <a:srgbClr val="FF9170"/>
                </a:solidFill>
                <a:latin typeface="微软雅黑" panose="020B0503020204020204" charset="-122"/>
                <a:ea typeface="微软雅黑" panose="020B0503020204020204" charset="-122"/>
              </a:rPr>
              <a:t>0.6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]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,  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[</a:t>
            </a:r>
            <a:r>
              <a:rPr lang="en-US" altLang="zh-CN">
                <a:solidFill>
                  <a:srgbClr val="653170"/>
                </a:solidFill>
                <a:latin typeface="微软雅黑" panose="020B0503020204020204" charset="-122"/>
                <a:ea typeface="微软雅黑" panose="020B0503020204020204" charset="-122"/>
              </a:rPr>
              <a:t>"#7AB967"</a:t>
            </a:r>
            <a:r>
              <a:rPr lang="en-US" altLang="zh-CN">
                <a:solidFill>
                  <a:srgbClr val="859801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en-US" altLang="zh-CN">
                <a:solidFill>
                  <a:srgbClr val="FF917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]]</a:t>
            </a:r>
            <a:endParaRPr lang="en-US" altLang="zh-CN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>
                <a:solidFill>
                  <a:srgbClr val="E986CD"/>
                </a:solidFill>
                <a:latin typeface="微软雅黑" panose="020B0503020204020204" charset="-122"/>
                <a:ea typeface="微软雅黑" panose="020B0503020204020204" charset="-122"/>
              </a:rPr>
              <a:t>}</a:t>
            </a:r>
            <a:r>
              <a:rPr lang="en-US" altLang="zh-CN">
                <a:solidFill>
                  <a:srgbClr val="6C71C4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>
              <a:solidFill>
                <a:srgbClr val="6C71C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>
            <p:custDataLst>
              <p:tags r:id="rId1"/>
            </p:custDataLst>
          </p:nvPr>
        </p:nvSpPr>
        <p:spPr>
          <a:xfrm>
            <a:off x="3547110" y="1637030"/>
            <a:ext cx="913130" cy="913130"/>
          </a:xfrm>
          <a:prstGeom prst="ellipse">
            <a:avLst/>
          </a:prstGeom>
          <a:solidFill>
            <a:srgbClr val="1CA97E"/>
          </a:solidFill>
        </p:spPr>
      </p:sp>
      <p:sp>
        <p:nvSpPr>
          <p:cNvPr id="3" name="Text 1"/>
          <p:cNvSpPr/>
          <p:nvPr/>
        </p:nvSpPr>
        <p:spPr>
          <a:xfrm>
            <a:off x="3547110" y="1637030"/>
            <a:ext cx="913130" cy="91313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Text 2"/>
          <p:cNvSpPr/>
          <p:nvPr>
            <p:custDataLst>
              <p:tags r:id="rId2"/>
            </p:custDataLst>
          </p:nvPr>
        </p:nvSpPr>
        <p:spPr>
          <a:xfrm>
            <a:off x="3571875" y="1804670"/>
            <a:ext cx="863600" cy="539750"/>
          </a:xfrm>
          <a:prstGeom prst="rect">
            <a:avLst/>
          </a:prstGeom>
          <a:noFill/>
        </p:spPr>
        <p:txBody>
          <a:bodyPr wrap="square" lIns="91440" tIns="45720" rIns="91440" bIns="4572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5" name="Text 3"/>
          <p:cNvSpPr/>
          <p:nvPr>
            <p:custDataLst>
              <p:tags r:id="rId3"/>
            </p:custDataLst>
          </p:nvPr>
        </p:nvSpPr>
        <p:spPr>
          <a:xfrm>
            <a:off x="4516120" y="1638935"/>
            <a:ext cx="665162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绿水青山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036060" y="3326130"/>
            <a:ext cx="913130" cy="91313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10"/>
          <p:cNvSpPr/>
          <p:nvPr>
            <p:custDataLst>
              <p:tags r:id="rId4"/>
            </p:custDataLst>
          </p:nvPr>
        </p:nvSpPr>
        <p:spPr>
          <a:xfrm>
            <a:off x="3547110" y="5015230"/>
            <a:ext cx="913130" cy="913130"/>
          </a:xfrm>
          <a:prstGeom prst="ellipse">
            <a:avLst/>
          </a:prstGeom>
          <a:solidFill>
            <a:srgbClr val="1CA97E"/>
          </a:solidFill>
        </p:spPr>
      </p:sp>
      <p:sp>
        <p:nvSpPr>
          <p:cNvPr id="13" name="Text 11"/>
          <p:cNvSpPr/>
          <p:nvPr/>
        </p:nvSpPr>
        <p:spPr>
          <a:xfrm>
            <a:off x="3547110" y="5015230"/>
            <a:ext cx="913130" cy="91313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Text 12"/>
          <p:cNvSpPr/>
          <p:nvPr>
            <p:custDataLst>
              <p:tags r:id="rId5"/>
            </p:custDataLst>
          </p:nvPr>
        </p:nvSpPr>
        <p:spPr>
          <a:xfrm>
            <a:off x="3571875" y="5182870"/>
            <a:ext cx="863600" cy="539750"/>
          </a:xfrm>
          <a:prstGeom prst="rect">
            <a:avLst/>
          </a:prstGeom>
          <a:noFill/>
        </p:spPr>
        <p:txBody>
          <a:bodyPr wrap="square" lIns="91440" tIns="45720" rIns="91440" bIns="4572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渐变组合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19" name="Text 17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21" name="Text 19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23" name="Text 21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25" name="Text 23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 rot="5400000">
            <a:off x="0" y="2082165"/>
            <a:ext cx="3714750" cy="371475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E46EB"/>
          </a:solidFill>
        </p:spPr>
      </p:sp>
      <p:sp>
        <p:nvSpPr>
          <p:cNvPr id="27" name="Text 25"/>
          <p:cNvSpPr/>
          <p:nvPr/>
        </p:nvSpPr>
        <p:spPr>
          <a:xfrm rot="5400000">
            <a:off x="0" y="2082165"/>
            <a:ext cx="3714750" cy="37147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28" name="Image 0" descr="https://kimi-img.moonshot.cn/pub/slides/slides_tmpl/image/25-09-04-17:02:55-d2slbfu1bb2p4onbqkqg.png"/>
          <p:cNvPicPr>
            <a:picLocks noChangeAspect="1"/>
          </p:cNvPicPr>
          <p:nvPr/>
        </p:nvPicPr>
        <p:blipFill>
          <a:blip r:embed="rId6">
            <a:alphaModFix amt="78000"/>
          </a:blip>
          <a:srcRect l="10" r="10"/>
          <a:stretch>
            <a:fillRect/>
          </a:stretch>
        </p:blipFill>
        <p:spPr>
          <a:xfrm>
            <a:off x="421640" y="2414588"/>
            <a:ext cx="3055620" cy="3049905"/>
          </a:xfrm>
          <a:prstGeom prst="ellipse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2660" y="4660265"/>
            <a:ext cx="2581910" cy="1752600"/>
          </a:xfrm>
          <a:prstGeom prst="rect">
            <a:avLst/>
          </a:prstGeom>
        </p:spPr>
      </p:pic>
      <p:sp>
        <p:nvSpPr>
          <p:cNvPr id="9" name="Text 3"/>
          <p:cNvSpPr/>
          <p:nvPr>
            <p:custDataLst>
              <p:tags r:id="rId8"/>
            </p:custDataLst>
          </p:nvPr>
        </p:nvSpPr>
        <p:spPr>
          <a:xfrm>
            <a:off x="4591050" y="5099685"/>
            <a:ext cx="665162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p>
            <a:pPr marL="0" indent="0" algn="just">
              <a:lnSpc>
                <a:spcPct val="100000"/>
              </a:lnSpc>
              <a:buNone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绿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色渐变按钮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048000" y="2383155"/>
            <a:ext cx="6096000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720090" algn="just" fontAlgn="auto">
              <a:lnSpc>
                <a:spcPct val="130000"/>
              </a:lnSpc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在大屏展示一条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90</a:t>
            </a:r>
            <a:r>
              <a:rPr lang="en-US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°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绿色渐变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Row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，寓意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绿水青山就是金山银山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720090" algn="just" fontAlgn="auto">
              <a:lnSpc>
                <a:spcPct val="130000"/>
              </a:lnSpc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、把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angle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改成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180</a:t>
            </a:r>
            <a:r>
              <a:rPr lang="en-US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°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，观察颜色流动方向变化，引导学生体会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方向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发展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的隐喻关系。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720090" algn="just" fontAlgn="auto">
              <a:lnSpc>
                <a:spcPct val="130000"/>
              </a:lnSpc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、把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colors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换成中国红三色渐变。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 rot="1800000">
            <a:off x="325120" y="1469390"/>
            <a:ext cx="1123315" cy="1123315"/>
          </a:xfrm>
          <a:custGeom>
            <a:avLst/>
            <a:gdLst/>
            <a:ahLst/>
            <a:cxnLst/>
            <a:rect l="l" t="t" r="r" b="b"/>
            <a:pathLst>
              <a:path w="1123315" h="1123315">
                <a:moveTo>
                  <a:pt x="411555" y="1103717"/>
                </a:moveTo>
                <a:cubicBezTo>
                  <a:pt x="411555" y="1103717"/>
                  <a:pt x="411555" y="1103717"/>
                  <a:pt x="711759" y="1103717"/>
                </a:cubicBezTo>
                <a:cubicBezTo>
                  <a:pt x="664474" y="1116783"/>
                  <a:pt x="613890" y="1123315"/>
                  <a:pt x="561107" y="1123315"/>
                </a:cubicBezTo>
                <a:cubicBezTo>
                  <a:pt x="509424" y="1123315"/>
                  <a:pt x="458840" y="1116783"/>
                  <a:pt x="411555" y="1103717"/>
                </a:cubicBezTo>
                <a:close/>
                <a:moveTo>
                  <a:pt x="279715" y="1047596"/>
                </a:moveTo>
                <a:lnTo>
                  <a:pt x="842709" y="1047596"/>
                </a:lnTo>
                <a:cubicBezTo>
                  <a:pt x="819662" y="1060625"/>
                  <a:pt x="796615" y="1072567"/>
                  <a:pt x="771374" y="1082338"/>
                </a:cubicBezTo>
                <a:cubicBezTo>
                  <a:pt x="771374" y="1082338"/>
                  <a:pt x="771374" y="1082338"/>
                  <a:pt x="349952" y="1082338"/>
                </a:cubicBezTo>
                <a:cubicBezTo>
                  <a:pt x="325808" y="1072567"/>
                  <a:pt x="301664" y="1060625"/>
                  <a:pt x="279715" y="1047596"/>
                </a:cubicBezTo>
                <a:close/>
                <a:moveTo>
                  <a:pt x="200433" y="992366"/>
                </a:moveTo>
                <a:lnTo>
                  <a:pt x="921991" y="992366"/>
                </a:lnTo>
                <a:cubicBezTo>
                  <a:pt x="906615" y="1004378"/>
                  <a:pt x="891240" y="1015297"/>
                  <a:pt x="875864" y="1026217"/>
                </a:cubicBezTo>
                <a:cubicBezTo>
                  <a:pt x="875864" y="1026217"/>
                  <a:pt x="875864" y="1026217"/>
                  <a:pt x="246560" y="1026217"/>
                </a:cubicBezTo>
                <a:cubicBezTo>
                  <a:pt x="230086" y="1015297"/>
                  <a:pt x="214710" y="1004378"/>
                  <a:pt x="200433" y="992366"/>
                </a:cubicBezTo>
                <a:close/>
                <a:moveTo>
                  <a:pt x="143421" y="936244"/>
                </a:moveTo>
                <a:lnTo>
                  <a:pt x="979003" y="936244"/>
                </a:lnTo>
                <a:cubicBezTo>
                  <a:pt x="968023" y="948493"/>
                  <a:pt x="957043" y="960742"/>
                  <a:pt x="944965" y="971877"/>
                </a:cubicBezTo>
                <a:cubicBezTo>
                  <a:pt x="944965" y="971877"/>
                  <a:pt x="944965" y="971877"/>
                  <a:pt x="177459" y="971877"/>
                </a:cubicBezTo>
                <a:cubicBezTo>
                  <a:pt x="165381" y="960742"/>
                  <a:pt x="153303" y="948493"/>
                  <a:pt x="143421" y="936244"/>
                </a:cubicBezTo>
                <a:close/>
                <a:moveTo>
                  <a:pt x="99771" y="881905"/>
                </a:moveTo>
                <a:lnTo>
                  <a:pt x="1023543" y="881905"/>
                </a:lnTo>
                <a:cubicBezTo>
                  <a:pt x="1014756" y="893916"/>
                  <a:pt x="1007067" y="904836"/>
                  <a:pt x="997181" y="915756"/>
                </a:cubicBezTo>
                <a:cubicBezTo>
                  <a:pt x="997181" y="915756"/>
                  <a:pt x="997181" y="915756"/>
                  <a:pt x="125034" y="915756"/>
                </a:cubicBezTo>
                <a:cubicBezTo>
                  <a:pt x="116247" y="904836"/>
                  <a:pt x="107459" y="893916"/>
                  <a:pt x="99771" y="881905"/>
                </a:cubicBezTo>
                <a:close/>
                <a:moveTo>
                  <a:pt x="65920" y="825784"/>
                </a:moveTo>
                <a:lnTo>
                  <a:pt x="1057394" y="825784"/>
                </a:lnTo>
                <a:cubicBezTo>
                  <a:pt x="1050806" y="837726"/>
                  <a:pt x="1044219" y="849669"/>
                  <a:pt x="1036533" y="860526"/>
                </a:cubicBezTo>
                <a:cubicBezTo>
                  <a:pt x="1036533" y="860526"/>
                  <a:pt x="1036533" y="860526"/>
                  <a:pt x="85683" y="860526"/>
                </a:cubicBezTo>
                <a:cubicBezTo>
                  <a:pt x="79095" y="849669"/>
                  <a:pt x="72507" y="837726"/>
                  <a:pt x="65920" y="825784"/>
                </a:cubicBezTo>
                <a:close/>
                <a:moveTo>
                  <a:pt x="39195" y="770553"/>
                </a:moveTo>
                <a:lnTo>
                  <a:pt x="1082337" y="770553"/>
                </a:lnTo>
                <a:cubicBezTo>
                  <a:pt x="1077945" y="781472"/>
                  <a:pt x="1072455" y="793484"/>
                  <a:pt x="1066965" y="804404"/>
                </a:cubicBezTo>
                <a:cubicBezTo>
                  <a:pt x="1066965" y="804404"/>
                  <a:pt x="1066965" y="804404"/>
                  <a:pt x="54568" y="804404"/>
                </a:cubicBezTo>
                <a:cubicBezTo>
                  <a:pt x="49077" y="793484"/>
                  <a:pt x="44685" y="781472"/>
                  <a:pt x="39195" y="770553"/>
                </a:cubicBezTo>
                <a:close/>
                <a:moveTo>
                  <a:pt x="20488" y="714432"/>
                </a:moveTo>
                <a:lnTo>
                  <a:pt x="1101935" y="714432"/>
                </a:lnTo>
                <a:cubicBezTo>
                  <a:pt x="1098642" y="726681"/>
                  <a:pt x="1094250" y="738929"/>
                  <a:pt x="1089859" y="750065"/>
                </a:cubicBezTo>
                <a:cubicBezTo>
                  <a:pt x="1089859" y="750065"/>
                  <a:pt x="1089859" y="750065"/>
                  <a:pt x="31468" y="750065"/>
                </a:cubicBezTo>
                <a:cubicBezTo>
                  <a:pt x="27076" y="738929"/>
                  <a:pt x="23782" y="726681"/>
                  <a:pt x="20488" y="714432"/>
                </a:cubicBezTo>
                <a:close/>
                <a:moveTo>
                  <a:pt x="7126" y="660092"/>
                </a:moveTo>
                <a:lnTo>
                  <a:pt x="1114406" y="660092"/>
                </a:lnTo>
                <a:cubicBezTo>
                  <a:pt x="1112209" y="671012"/>
                  <a:pt x="1110013" y="683023"/>
                  <a:pt x="1107815" y="693943"/>
                </a:cubicBezTo>
                <a:cubicBezTo>
                  <a:pt x="1107815" y="693943"/>
                  <a:pt x="1107815" y="693943"/>
                  <a:pt x="14815" y="693943"/>
                </a:cubicBezTo>
                <a:cubicBezTo>
                  <a:pt x="12618" y="683023"/>
                  <a:pt x="9323" y="671012"/>
                  <a:pt x="7126" y="660092"/>
                </a:cubicBezTo>
                <a:close/>
                <a:moveTo>
                  <a:pt x="891" y="603972"/>
                </a:moveTo>
                <a:lnTo>
                  <a:pt x="1122424" y="603972"/>
                </a:lnTo>
                <a:cubicBezTo>
                  <a:pt x="1121326" y="615914"/>
                  <a:pt x="1120227" y="627857"/>
                  <a:pt x="1118030" y="638713"/>
                </a:cubicBezTo>
                <a:cubicBezTo>
                  <a:pt x="1118030" y="638713"/>
                  <a:pt x="1118030" y="638713"/>
                  <a:pt x="5284" y="638713"/>
                </a:cubicBezTo>
                <a:cubicBezTo>
                  <a:pt x="3087" y="627857"/>
                  <a:pt x="1989" y="615914"/>
                  <a:pt x="891" y="603972"/>
                </a:cubicBezTo>
                <a:close/>
                <a:moveTo>
                  <a:pt x="0" y="548741"/>
                </a:moveTo>
                <a:cubicBezTo>
                  <a:pt x="0" y="548741"/>
                  <a:pt x="0" y="548741"/>
                  <a:pt x="1123315" y="548741"/>
                </a:cubicBezTo>
                <a:cubicBezTo>
                  <a:pt x="1123315" y="553195"/>
                  <a:pt x="1123315" y="556535"/>
                  <a:pt x="1123315" y="560990"/>
                </a:cubicBezTo>
                <a:cubicBezTo>
                  <a:pt x="1123315" y="568785"/>
                  <a:pt x="1123315" y="576579"/>
                  <a:pt x="1123315" y="584374"/>
                </a:cubicBezTo>
                <a:cubicBezTo>
                  <a:pt x="1123315" y="584374"/>
                  <a:pt x="1123315" y="584374"/>
                  <a:pt x="0" y="584374"/>
                </a:cubicBezTo>
                <a:cubicBezTo>
                  <a:pt x="0" y="576579"/>
                  <a:pt x="0" y="568785"/>
                  <a:pt x="0" y="560990"/>
                </a:cubicBezTo>
                <a:cubicBezTo>
                  <a:pt x="0" y="556535"/>
                  <a:pt x="0" y="553195"/>
                  <a:pt x="0" y="548741"/>
                </a:cubicBezTo>
                <a:close/>
                <a:moveTo>
                  <a:pt x="3087" y="492620"/>
                </a:moveTo>
                <a:lnTo>
                  <a:pt x="1119128" y="492620"/>
                </a:lnTo>
                <a:cubicBezTo>
                  <a:pt x="1121326" y="504868"/>
                  <a:pt x="1121326" y="516004"/>
                  <a:pt x="1122424" y="528252"/>
                </a:cubicBezTo>
                <a:cubicBezTo>
                  <a:pt x="1122424" y="528252"/>
                  <a:pt x="1122424" y="528252"/>
                  <a:pt x="891" y="528252"/>
                </a:cubicBezTo>
                <a:cubicBezTo>
                  <a:pt x="891" y="516004"/>
                  <a:pt x="1989" y="504868"/>
                  <a:pt x="3087" y="492620"/>
                </a:cubicBezTo>
                <a:close/>
                <a:moveTo>
                  <a:pt x="12823" y="438280"/>
                </a:moveTo>
                <a:lnTo>
                  <a:pt x="1109601" y="438280"/>
                </a:lnTo>
                <a:cubicBezTo>
                  <a:pt x="1111797" y="449137"/>
                  <a:pt x="1113993" y="461080"/>
                  <a:pt x="1116188" y="473022"/>
                </a:cubicBezTo>
                <a:cubicBezTo>
                  <a:pt x="1116188" y="473022"/>
                  <a:pt x="1116188" y="473022"/>
                  <a:pt x="6235" y="473022"/>
                </a:cubicBezTo>
                <a:cubicBezTo>
                  <a:pt x="8431" y="461080"/>
                  <a:pt x="10627" y="449137"/>
                  <a:pt x="12823" y="438280"/>
                </a:cubicBezTo>
                <a:close/>
                <a:moveTo>
                  <a:pt x="28589" y="382159"/>
                </a:moveTo>
                <a:lnTo>
                  <a:pt x="1094726" y="382159"/>
                </a:lnTo>
                <a:cubicBezTo>
                  <a:pt x="1098020" y="394101"/>
                  <a:pt x="1101314" y="404958"/>
                  <a:pt x="1104608" y="416901"/>
                </a:cubicBezTo>
                <a:cubicBezTo>
                  <a:pt x="1104608" y="416901"/>
                  <a:pt x="1104608" y="416901"/>
                  <a:pt x="18707" y="416901"/>
                </a:cubicBezTo>
                <a:cubicBezTo>
                  <a:pt x="20903" y="404958"/>
                  <a:pt x="25295" y="394101"/>
                  <a:pt x="28589" y="382159"/>
                </a:cubicBezTo>
                <a:close/>
                <a:moveTo>
                  <a:pt x="49911" y="326929"/>
                </a:moveTo>
                <a:lnTo>
                  <a:pt x="1071414" y="326929"/>
                </a:lnTo>
                <a:cubicBezTo>
                  <a:pt x="1076906" y="338064"/>
                  <a:pt x="1082398" y="350312"/>
                  <a:pt x="1086791" y="362561"/>
                </a:cubicBezTo>
                <a:cubicBezTo>
                  <a:pt x="1086791" y="362561"/>
                  <a:pt x="1086791" y="362561"/>
                  <a:pt x="35632" y="362561"/>
                </a:cubicBezTo>
                <a:cubicBezTo>
                  <a:pt x="40026" y="350312"/>
                  <a:pt x="44419" y="338064"/>
                  <a:pt x="49911" y="326929"/>
                </a:cubicBezTo>
                <a:close/>
                <a:moveTo>
                  <a:pt x="80336" y="270808"/>
                </a:moveTo>
                <a:lnTo>
                  <a:pt x="1043184" y="270808"/>
                </a:lnTo>
                <a:cubicBezTo>
                  <a:pt x="1049772" y="283056"/>
                  <a:pt x="1056359" y="294192"/>
                  <a:pt x="1061849" y="306440"/>
                </a:cubicBezTo>
                <a:cubicBezTo>
                  <a:pt x="1061849" y="306440"/>
                  <a:pt x="1061849" y="306440"/>
                  <a:pt x="60575" y="306440"/>
                </a:cubicBezTo>
                <a:cubicBezTo>
                  <a:pt x="67162" y="294192"/>
                  <a:pt x="73749" y="283056"/>
                  <a:pt x="80336" y="270808"/>
                </a:cubicBezTo>
                <a:close/>
                <a:moveTo>
                  <a:pt x="118780" y="216468"/>
                </a:moveTo>
                <a:lnTo>
                  <a:pt x="1004535" y="216468"/>
                </a:lnTo>
                <a:cubicBezTo>
                  <a:pt x="1013315" y="227325"/>
                  <a:pt x="1022096" y="239267"/>
                  <a:pt x="1029779" y="251210"/>
                </a:cubicBezTo>
                <a:cubicBezTo>
                  <a:pt x="1029779" y="251210"/>
                  <a:pt x="1029779" y="251210"/>
                  <a:pt x="93535" y="251210"/>
                </a:cubicBezTo>
                <a:cubicBezTo>
                  <a:pt x="101218" y="239267"/>
                  <a:pt x="109999" y="227325"/>
                  <a:pt x="118780" y="216468"/>
                </a:cubicBezTo>
                <a:close/>
                <a:moveTo>
                  <a:pt x="167462" y="161237"/>
                </a:moveTo>
                <a:cubicBezTo>
                  <a:pt x="167462" y="161237"/>
                  <a:pt x="167462" y="161237"/>
                  <a:pt x="954962" y="161237"/>
                </a:cubicBezTo>
                <a:cubicBezTo>
                  <a:pt x="965945" y="172157"/>
                  <a:pt x="976928" y="183076"/>
                  <a:pt x="987911" y="195088"/>
                </a:cubicBezTo>
                <a:cubicBezTo>
                  <a:pt x="987911" y="195088"/>
                  <a:pt x="987911" y="195088"/>
                  <a:pt x="134512" y="195088"/>
                </a:cubicBezTo>
                <a:cubicBezTo>
                  <a:pt x="144398" y="183076"/>
                  <a:pt x="155381" y="172157"/>
                  <a:pt x="167462" y="161237"/>
                </a:cubicBezTo>
                <a:close/>
                <a:moveTo>
                  <a:pt x="232593" y="105116"/>
                </a:moveTo>
                <a:lnTo>
                  <a:pt x="889623" y="105116"/>
                </a:lnTo>
                <a:cubicBezTo>
                  <a:pt x="905005" y="116252"/>
                  <a:pt x="919288" y="128500"/>
                  <a:pt x="933572" y="140749"/>
                </a:cubicBezTo>
                <a:cubicBezTo>
                  <a:pt x="933572" y="140749"/>
                  <a:pt x="933572" y="140749"/>
                  <a:pt x="189743" y="140749"/>
                </a:cubicBezTo>
                <a:cubicBezTo>
                  <a:pt x="202927" y="128500"/>
                  <a:pt x="218310" y="116252"/>
                  <a:pt x="232593" y="105116"/>
                </a:cubicBezTo>
                <a:close/>
                <a:moveTo>
                  <a:pt x="328456" y="50777"/>
                </a:moveTo>
                <a:lnTo>
                  <a:pt x="793967" y="50777"/>
                </a:lnTo>
                <a:cubicBezTo>
                  <a:pt x="817023" y="60604"/>
                  <a:pt x="837883" y="71524"/>
                  <a:pt x="858743" y="84627"/>
                </a:cubicBezTo>
                <a:cubicBezTo>
                  <a:pt x="858743" y="84627"/>
                  <a:pt x="858743" y="84627"/>
                  <a:pt x="263680" y="84627"/>
                </a:cubicBezTo>
                <a:cubicBezTo>
                  <a:pt x="284540" y="71524"/>
                  <a:pt x="306498" y="60604"/>
                  <a:pt x="328456" y="50777"/>
                </a:cubicBezTo>
                <a:close/>
                <a:moveTo>
                  <a:pt x="560766" y="0"/>
                </a:moveTo>
                <a:cubicBezTo>
                  <a:pt x="624489" y="0"/>
                  <a:pt x="684915" y="9799"/>
                  <a:pt x="742046" y="29397"/>
                </a:cubicBezTo>
                <a:cubicBezTo>
                  <a:pt x="742046" y="29397"/>
                  <a:pt x="742046" y="29397"/>
                  <a:pt x="379486" y="29397"/>
                </a:cubicBezTo>
                <a:cubicBezTo>
                  <a:pt x="436617" y="9799"/>
                  <a:pt x="498142" y="0"/>
                  <a:pt x="560766" y="0"/>
                </a:cubicBezTo>
                <a:close/>
              </a:path>
            </a:pathLst>
          </a:custGeom>
          <a:gradFill flip="none" rotWithShape="1">
            <a:gsLst>
              <a:gs pos="0">
                <a:srgbClr val="1E46EB">
                  <a:alpha val="34000"/>
                </a:srgbClr>
              </a:gs>
              <a:gs pos="76000">
                <a:srgbClr val="1E46EB">
                  <a:alpha val="3000"/>
                </a:srgbClr>
              </a:gs>
              <a:gs pos="100000">
                <a:srgbClr val="1E46EB">
                  <a:alpha val="3000"/>
                </a:srgbClr>
              </a:gs>
            </a:gsLst>
            <a:lin ang="0" scaled="1"/>
          </a:gradFill>
        </p:spPr>
      </p:sp>
      <p:sp>
        <p:nvSpPr>
          <p:cNvPr id="7" name="Text 5"/>
          <p:cNvSpPr/>
          <p:nvPr/>
        </p:nvSpPr>
        <p:spPr>
          <a:xfrm rot="1800000">
            <a:off x="325120" y="1469390"/>
            <a:ext cx="1123315" cy="112331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MiSans" pitchFamily="34" charset="-120"/>
              </a:rPr>
              <a:t>红色案例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MiSans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10" name="Text 8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6" name="Text 14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70700" y="4445"/>
            <a:ext cx="5321300" cy="6580505"/>
          </a:xfrm>
          <a:custGeom>
            <a:avLst/>
            <a:gdLst/>
            <a:ahLst/>
            <a:cxnLst/>
            <a:rect l="l" t="t" r="r" b="b"/>
            <a:pathLst>
              <a:path w="5321300" h="6580505">
                <a:moveTo>
                  <a:pt x="853585" y="0"/>
                </a:moveTo>
                <a:lnTo>
                  <a:pt x="5321300" y="0"/>
                </a:lnTo>
                <a:lnTo>
                  <a:pt x="5321300" y="6580505"/>
                </a:lnTo>
                <a:lnTo>
                  <a:pt x="916820" y="6580505"/>
                </a:lnTo>
                <a:lnTo>
                  <a:pt x="813147" y="6412810"/>
                </a:lnTo>
                <a:cubicBezTo>
                  <a:pt x="305157" y="5550353"/>
                  <a:pt x="0" y="4444664"/>
                  <a:pt x="0" y="3239111"/>
                </a:cubicBezTo>
                <a:cubicBezTo>
                  <a:pt x="0" y="2033558"/>
                  <a:pt x="305157" y="927868"/>
                  <a:pt x="813146" y="65411"/>
                </a:cubicBezTo>
                <a:close/>
              </a:path>
            </a:pathLst>
          </a:custGeom>
          <a:solidFill>
            <a:srgbClr val="1E46EB"/>
          </a:solidFill>
        </p:spPr>
      </p:sp>
      <p:sp>
        <p:nvSpPr>
          <p:cNvPr id="18" name="Text 16"/>
          <p:cNvSpPr/>
          <p:nvPr/>
        </p:nvSpPr>
        <p:spPr>
          <a:xfrm>
            <a:off x="6870700" y="4445"/>
            <a:ext cx="5321300" cy="65805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56005" y="1828800"/>
            <a:ext cx="10176510" cy="39433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9050">
            <a:solidFill>
              <a:srgbClr val="D2DAFB"/>
            </a:solidFill>
            <a:prstDash val="solid"/>
          </a:ln>
          <a:effectLst>
            <a:outerShdw blurRad="50800" dist="50800" dir="2700000" algn="bl" rotWithShape="0">
              <a:srgbClr val="1E46EB">
                <a:alpha val="25882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56005" y="1828800"/>
            <a:ext cx="10176510" cy="394335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703378" y="2127250"/>
            <a:ext cx="0" cy="3312160"/>
          </a:xfrm>
          <a:prstGeom prst="straightConnector1">
            <a:avLst/>
          </a:prstGeom>
          <a:noFill/>
          <a:ln w="12700">
            <a:solidFill>
              <a:srgbClr val="0B207A"/>
            </a:solidFill>
            <a:prstDash val="dash"/>
            <a:headEnd type="none"/>
            <a:tailEnd type="none"/>
          </a:ln>
        </p:spPr>
      </p:sp>
      <p:pic>
        <p:nvPicPr>
          <p:cNvPr id="25" name="图片 -21474826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3885" y="1902460"/>
            <a:ext cx="2019300" cy="3816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" name="图片 -2147482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310" y="1902460"/>
            <a:ext cx="1915160" cy="3762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5750" y="1132205"/>
            <a:ext cx="2645410" cy="5235575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57250" y="-731520"/>
            <a:ext cx="2407920" cy="240792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57250" y="-731520"/>
            <a:ext cx="2407920" cy="24079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96910" y="-122428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7" name="Text 5"/>
          <p:cNvSpPr/>
          <p:nvPr/>
        </p:nvSpPr>
        <p:spPr>
          <a:xfrm>
            <a:off x="8296910" y="-122428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01310" y="214376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5401310" y="214376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10" name="Image 0" descr="https://test-kimi-img.moonshot.cn/pub/slides/slides_tmpl/image/25-05-30-11:08:51-d0si2gs75iks832jeg90.png"/>
          <p:cNvPicPr>
            <a:picLocks noChangeAspect="1"/>
          </p:cNvPicPr>
          <p:nvPr/>
        </p:nvPicPr>
        <p:blipFill>
          <a:blip r:embed="rId1"/>
          <a:srcRect t="905" b="905"/>
          <a:stretch>
            <a:fillRect/>
          </a:stretch>
        </p:blipFill>
        <p:spPr>
          <a:xfrm rot="21600000">
            <a:off x="-21590" y="0"/>
            <a:ext cx="12213590" cy="6751955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941070" y="2331085"/>
            <a:ext cx="7026275" cy="13616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88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感谢您的观看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1055370" y="1969770"/>
            <a:ext cx="5783947" cy="0"/>
          </a:xfrm>
          <a:prstGeom prst="line">
            <a:avLst/>
          </a:prstGeom>
          <a:noFill/>
          <a:ln w="19050">
            <a:gradFill flip="none" rotWithShape="1">
              <a:gsLst>
                <a:gs pos="0">
                  <a:srgbClr val="1E46EB">
                    <a:alpha val="0"/>
                  </a:srgbClr>
                </a:gs>
                <a:gs pos="100000">
                  <a:srgbClr val="1E46EB"/>
                </a:gs>
              </a:gsLst>
              <a:lin ang="0" scaled="1"/>
            </a:gradFill>
            <a:prstDash val="solid"/>
            <a:headEnd type="none"/>
            <a:tailEnd type="none"/>
          </a:ln>
        </p:spPr>
      </p:sp>
      <p:sp>
        <p:nvSpPr>
          <p:cNvPr id="13" name="Shape 10"/>
          <p:cNvSpPr/>
          <p:nvPr/>
        </p:nvSpPr>
        <p:spPr>
          <a:xfrm>
            <a:off x="6961270" y="1878330"/>
            <a:ext cx="168857" cy="182880"/>
          </a:xfrm>
          <a:prstGeom prst="chevron">
            <a:avLst/>
          </a:prstGeom>
          <a:solidFill>
            <a:srgbClr val="1E46EB"/>
          </a:solidFill>
        </p:spPr>
      </p:sp>
      <p:sp>
        <p:nvSpPr>
          <p:cNvPr id="14" name="Text 11"/>
          <p:cNvSpPr/>
          <p:nvPr/>
        </p:nvSpPr>
        <p:spPr>
          <a:xfrm>
            <a:off x="6961270" y="1878330"/>
            <a:ext cx="168857" cy="1828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7135404" y="1878330"/>
            <a:ext cx="168857" cy="182880"/>
          </a:xfrm>
          <a:prstGeom prst="chevron">
            <a:avLst/>
          </a:prstGeom>
          <a:solidFill>
            <a:srgbClr val="1E46EB"/>
          </a:solidFill>
        </p:spPr>
      </p:sp>
      <p:sp>
        <p:nvSpPr>
          <p:cNvPr id="16" name="Text 13"/>
          <p:cNvSpPr/>
          <p:nvPr/>
        </p:nvSpPr>
        <p:spPr>
          <a:xfrm>
            <a:off x="7135404" y="1878330"/>
            <a:ext cx="168857" cy="1828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309538" y="1878330"/>
            <a:ext cx="168857" cy="182880"/>
          </a:xfrm>
          <a:prstGeom prst="chevron">
            <a:avLst/>
          </a:prstGeom>
          <a:solidFill>
            <a:srgbClr val="1E46EB"/>
          </a:solidFill>
        </p:spPr>
      </p:sp>
      <p:sp>
        <p:nvSpPr>
          <p:cNvPr id="18" name="Text 15"/>
          <p:cNvSpPr/>
          <p:nvPr/>
        </p:nvSpPr>
        <p:spPr>
          <a:xfrm>
            <a:off x="7309538" y="1878330"/>
            <a:ext cx="168857" cy="1828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2684008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0" name="Text 17"/>
          <p:cNvSpPr/>
          <p:nvPr/>
        </p:nvSpPr>
        <p:spPr>
          <a:xfrm>
            <a:off x="2684008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2504541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2" name="Text 19"/>
          <p:cNvSpPr/>
          <p:nvPr/>
        </p:nvSpPr>
        <p:spPr>
          <a:xfrm>
            <a:off x="2504541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2325074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4" name="Text 21"/>
          <p:cNvSpPr/>
          <p:nvPr/>
        </p:nvSpPr>
        <p:spPr>
          <a:xfrm>
            <a:off x="2325074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2145606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6" name="Text 23"/>
          <p:cNvSpPr/>
          <p:nvPr/>
        </p:nvSpPr>
        <p:spPr>
          <a:xfrm>
            <a:off x="2145606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1966139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8" name="Text 25"/>
          <p:cNvSpPr/>
          <p:nvPr/>
        </p:nvSpPr>
        <p:spPr>
          <a:xfrm>
            <a:off x="1966139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1786672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30" name="Text 27"/>
          <p:cNvSpPr/>
          <p:nvPr/>
        </p:nvSpPr>
        <p:spPr>
          <a:xfrm>
            <a:off x="1786672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1607204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32" name="Text 29"/>
          <p:cNvSpPr/>
          <p:nvPr/>
        </p:nvSpPr>
        <p:spPr>
          <a:xfrm>
            <a:off x="1607204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1427737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34" name="Text 31"/>
          <p:cNvSpPr/>
          <p:nvPr/>
        </p:nvSpPr>
        <p:spPr>
          <a:xfrm>
            <a:off x="1427737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2684008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36" name="Text 33"/>
          <p:cNvSpPr/>
          <p:nvPr/>
        </p:nvSpPr>
        <p:spPr>
          <a:xfrm>
            <a:off x="2684008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2504541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38" name="Text 35"/>
          <p:cNvSpPr/>
          <p:nvPr/>
        </p:nvSpPr>
        <p:spPr>
          <a:xfrm>
            <a:off x="2504541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2325074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40" name="Text 37"/>
          <p:cNvSpPr/>
          <p:nvPr/>
        </p:nvSpPr>
        <p:spPr>
          <a:xfrm>
            <a:off x="2325074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2145606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42" name="Text 39"/>
          <p:cNvSpPr/>
          <p:nvPr/>
        </p:nvSpPr>
        <p:spPr>
          <a:xfrm>
            <a:off x="2145606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3" name="Shape 40"/>
          <p:cNvSpPr/>
          <p:nvPr/>
        </p:nvSpPr>
        <p:spPr>
          <a:xfrm>
            <a:off x="1966139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44" name="Text 41"/>
          <p:cNvSpPr/>
          <p:nvPr/>
        </p:nvSpPr>
        <p:spPr>
          <a:xfrm>
            <a:off x="1966139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5" name="Shape 42"/>
          <p:cNvSpPr/>
          <p:nvPr/>
        </p:nvSpPr>
        <p:spPr>
          <a:xfrm>
            <a:off x="1786672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46" name="Text 43"/>
          <p:cNvSpPr/>
          <p:nvPr/>
        </p:nvSpPr>
        <p:spPr>
          <a:xfrm>
            <a:off x="1786672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7" name="Shape 44"/>
          <p:cNvSpPr/>
          <p:nvPr/>
        </p:nvSpPr>
        <p:spPr>
          <a:xfrm>
            <a:off x="1607204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48" name="Text 45"/>
          <p:cNvSpPr/>
          <p:nvPr/>
        </p:nvSpPr>
        <p:spPr>
          <a:xfrm>
            <a:off x="1607204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9" name="Shape 46"/>
          <p:cNvSpPr/>
          <p:nvPr/>
        </p:nvSpPr>
        <p:spPr>
          <a:xfrm>
            <a:off x="1427737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50" name="Text 47"/>
          <p:cNvSpPr/>
          <p:nvPr/>
        </p:nvSpPr>
        <p:spPr>
          <a:xfrm>
            <a:off x="1427737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1" name="Shape 48"/>
          <p:cNvSpPr/>
          <p:nvPr/>
        </p:nvSpPr>
        <p:spPr>
          <a:xfrm>
            <a:off x="2684008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52" name="Text 49"/>
          <p:cNvSpPr/>
          <p:nvPr/>
        </p:nvSpPr>
        <p:spPr>
          <a:xfrm>
            <a:off x="2684008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3" name="Shape 50"/>
          <p:cNvSpPr/>
          <p:nvPr/>
        </p:nvSpPr>
        <p:spPr>
          <a:xfrm>
            <a:off x="2504541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54" name="Text 51"/>
          <p:cNvSpPr/>
          <p:nvPr/>
        </p:nvSpPr>
        <p:spPr>
          <a:xfrm>
            <a:off x="2504541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2325074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56" name="Text 53"/>
          <p:cNvSpPr/>
          <p:nvPr/>
        </p:nvSpPr>
        <p:spPr>
          <a:xfrm>
            <a:off x="2325074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7" name="Shape 54"/>
          <p:cNvSpPr/>
          <p:nvPr/>
        </p:nvSpPr>
        <p:spPr>
          <a:xfrm>
            <a:off x="2145606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58" name="Text 55"/>
          <p:cNvSpPr/>
          <p:nvPr/>
        </p:nvSpPr>
        <p:spPr>
          <a:xfrm>
            <a:off x="2145606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9" name="Shape 56"/>
          <p:cNvSpPr/>
          <p:nvPr/>
        </p:nvSpPr>
        <p:spPr>
          <a:xfrm>
            <a:off x="1966139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60" name="Text 57"/>
          <p:cNvSpPr/>
          <p:nvPr/>
        </p:nvSpPr>
        <p:spPr>
          <a:xfrm>
            <a:off x="1966139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1" name="Shape 58"/>
          <p:cNvSpPr/>
          <p:nvPr/>
        </p:nvSpPr>
        <p:spPr>
          <a:xfrm>
            <a:off x="1786672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62" name="Text 59"/>
          <p:cNvSpPr/>
          <p:nvPr/>
        </p:nvSpPr>
        <p:spPr>
          <a:xfrm>
            <a:off x="1786672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3" name="Shape 60"/>
          <p:cNvSpPr/>
          <p:nvPr/>
        </p:nvSpPr>
        <p:spPr>
          <a:xfrm>
            <a:off x="1607204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64" name="Text 61"/>
          <p:cNvSpPr/>
          <p:nvPr/>
        </p:nvSpPr>
        <p:spPr>
          <a:xfrm>
            <a:off x="1607204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5" name="Shape 62"/>
          <p:cNvSpPr/>
          <p:nvPr/>
        </p:nvSpPr>
        <p:spPr>
          <a:xfrm>
            <a:off x="1427737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66" name="Text 63"/>
          <p:cNvSpPr/>
          <p:nvPr/>
        </p:nvSpPr>
        <p:spPr>
          <a:xfrm>
            <a:off x="1427737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7" name="Shape 64"/>
          <p:cNvSpPr/>
          <p:nvPr/>
        </p:nvSpPr>
        <p:spPr>
          <a:xfrm>
            <a:off x="2684008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68" name="Text 65"/>
          <p:cNvSpPr/>
          <p:nvPr/>
        </p:nvSpPr>
        <p:spPr>
          <a:xfrm>
            <a:off x="2684008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9" name="Shape 66"/>
          <p:cNvSpPr/>
          <p:nvPr/>
        </p:nvSpPr>
        <p:spPr>
          <a:xfrm>
            <a:off x="2504541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70" name="Text 67"/>
          <p:cNvSpPr/>
          <p:nvPr/>
        </p:nvSpPr>
        <p:spPr>
          <a:xfrm>
            <a:off x="2504541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1" name="Shape 68"/>
          <p:cNvSpPr/>
          <p:nvPr/>
        </p:nvSpPr>
        <p:spPr>
          <a:xfrm>
            <a:off x="2325074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72" name="Text 69"/>
          <p:cNvSpPr/>
          <p:nvPr/>
        </p:nvSpPr>
        <p:spPr>
          <a:xfrm>
            <a:off x="2325074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3" name="Shape 70"/>
          <p:cNvSpPr/>
          <p:nvPr/>
        </p:nvSpPr>
        <p:spPr>
          <a:xfrm>
            <a:off x="2145606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74" name="Text 71"/>
          <p:cNvSpPr/>
          <p:nvPr/>
        </p:nvSpPr>
        <p:spPr>
          <a:xfrm>
            <a:off x="2145606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5" name="Shape 72"/>
          <p:cNvSpPr/>
          <p:nvPr/>
        </p:nvSpPr>
        <p:spPr>
          <a:xfrm>
            <a:off x="1966139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76" name="Text 73"/>
          <p:cNvSpPr/>
          <p:nvPr/>
        </p:nvSpPr>
        <p:spPr>
          <a:xfrm>
            <a:off x="1966139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7" name="Shape 74"/>
          <p:cNvSpPr/>
          <p:nvPr/>
        </p:nvSpPr>
        <p:spPr>
          <a:xfrm>
            <a:off x="1786672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78" name="Text 75"/>
          <p:cNvSpPr/>
          <p:nvPr/>
        </p:nvSpPr>
        <p:spPr>
          <a:xfrm>
            <a:off x="1786672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9" name="Shape 76"/>
          <p:cNvSpPr/>
          <p:nvPr/>
        </p:nvSpPr>
        <p:spPr>
          <a:xfrm>
            <a:off x="1607204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80" name="Text 77"/>
          <p:cNvSpPr/>
          <p:nvPr/>
        </p:nvSpPr>
        <p:spPr>
          <a:xfrm>
            <a:off x="1607204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1" name="Shape 78"/>
          <p:cNvSpPr/>
          <p:nvPr/>
        </p:nvSpPr>
        <p:spPr>
          <a:xfrm>
            <a:off x="1427737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82" name="Text 79"/>
          <p:cNvSpPr/>
          <p:nvPr/>
        </p:nvSpPr>
        <p:spPr>
          <a:xfrm>
            <a:off x="1427737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3" name="Shape 80"/>
          <p:cNvSpPr/>
          <p:nvPr/>
        </p:nvSpPr>
        <p:spPr>
          <a:xfrm>
            <a:off x="2684008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84" name="Text 81"/>
          <p:cNvSpPr/>
          <p:nvPr/>
        </p:nvSpPr>
        <p:spPr>
          <a:xfrm>
            <a:off x="2684008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5" name="Shape 82"/>
          <p:cNvSpPr/>
          <p:nvPr/>
        </p:nvSpPr>
        <p:spPr>
          <a:xfrm>
            <a:off x="2504541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86" name="Text 83"/>
          <p:cNvSpPr/>
          <p:nvPr/>
        </p:nvSpPr>
        <p:spPr>
          <a:xfrm>
            <a:off x="2504541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7" name="Shape 84"/>
          <p:cNvSpPr/>
          <p:nvPr/>
        </p:nvSpPr>
        <p:spPr>
          <a:xfrm>
            <a:off x="2325074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88" name="Text 85"/>
          <p:cNvSpPr/>
          <p:nvPr/>
        </p:nvSpPr>
        <p:spPr>
          <a:xfrm>
            <a:off x="2325074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9" name="Shape 86"/>
          <p:cNvSpPr/>
          <p:nvPr/>
        </p:nvSpPr>
        <p:spPr>
          <a:xfrm>
            <a:off x="2145606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90" name="Text 87"/>
          <p:cNvSpPr/>
          <p:nvPr/>
        </p:nvSpPr>
        <p:spPr>
          <a:xfrm>
            <a:off x="2145606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1" name="Shape 88"/>
          <p:cNvSpPr/>
          <p:nvPr/>
        </p:nvSpPr>
        <p:spPr>
          <a:xfrm>
            <a:off x="1966139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92" name="Text 89"/>
          <p:cNvSpPr/>
          <p:nvPr/>
        </p:nvSpPr>
        <p:spPr>
          <a:xfrm>
            <a:off x="1966139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3" name="Shape 90"/>
          <p:cNvSpPr/>
          <p:nvPr/>
        </p:nvSpPr>
        <p:spPr>
          <a:xfrm>
            <a:off x="1786672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94" name="Text 91"/>
          <p:cNvSpPr/>
          <p:nvPr/>
        </p:nvSpPr>
        <p:spPr>
          <a:xfrm>
            <a:off x="1786672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5" name="Shape 92"/>
          <p:cNvSpPr/>
          <p:nvPr/>
        </p:nvSpPr>
        <p:spPr>
          <a:xfrm>
            <a:off x="1607204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96" name="Text 93"/>
          <p:cNvSpPr/>
          <p:nvPr/>
        </p:nvSpPr>
        <p:spPr>
          <a:xfrm>
            <a:off x="1607204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7" name="Shape 94"/>
          <p:cNvSpPr/>
          <p:nvPr/>
        </p:nvSpPr>
        <p:spPr>
          <a:xfrm>
            <a:off x="1427737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98" name="Text 95"/>
          <p:cNvSpPr/>
          <p:nvPr/>
        </p:nvSpPr>
        <p:spPr>
          <a:xfrm>
            <a:off x="1427737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9" name="Shape 96"/>
          <p:cNvSpPr/>
          <p:nvPr/>
        </p:nvSpPr>
        <p:spPr>
          <a:xfrm>
            <a:off x="2684008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00" name="Text 97"/>
          <p:cNvSpPr/>
          <p:nvPr/>
        </p:nvSpPr>
        <p:spPr>
          <a:xfrm>
            <a:off x="2684008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1" name="Shape 98"/>
          <p:cNvSpPr/>
          <p:nvPr/>
        </p:nvSpPr>
        <p:spPr>
          <a:xfrm>
            <a:off x="2504541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02" name="Text 99"/>
          <p:cNvSpPr/>
          <p:nvPr/>
        </p:nvSpPr>
        <p:spPr>
          <a:xfrm>
            <a:off x="2504541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3" name="Shape 100"/>
          <p:cNvSpPr/>
          <p:nvPr/>
        </p:nvSpPr>
        <p:spPr>
          <a:xfrm>
            <a:off x="2325074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04" name="Text 101"/>
          <p:cNvSpPr/>
          <p:nvPr/>
        </p:nvSpPr>
        <p:spPr>
          <a:xfrm>
            <a:off x="2325074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5" name="Shape 102"/>
          <p:cNvSpPr/>
          <p:nvPr/>
        </p:nvSpPr>
        <p:spPr>
          <a:xfrm>
            <a:off x="2145606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06" name="Text 103"/>
          <p:cNvSpPr/>
          <p:nvPr/>
        </p:nvSpPr>
        <p:spPr>
          <a:xfrm>
            <a:off x="2145606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7" name="Shape 104"/>
          <p:cNvSpPr/>
          <p:nvPr/>
        </p:nvSpPr>
        <p:spPr>
          <a:xfrm>
            <a:off x="1966139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08" name="Text 105"/>
          <p:cNvSpPr/>
          <p:nvPr/>
        </p:nvSpPr>
        <p:spPr>
          <a:xfrm>
            <a:off x="1966139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9" name="Shape 106"/>
          <p:cNvSpPr/>
          <p:nvPr/>
        </p:nvSpPr>
        <p:spPr>
          <a:xfrm>
            <a:off x="1786672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10" name="Text 107"/>
          <p:cNvSpPr/>
          <p:nvPr/>
        </p:nvSpPr>
        <p:spPr>
          <a:xfrm>
            <a:off x="1786672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1" name="Shape 108"/>
          <p:cNvSpPr/>
          <p:nvPr/>
        </p:nvSpPr>
        <p:spPr>
          <a:xfrm>
            <a:off x="1607204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12" name="Text 109"/>
          <p:cNvSpPr/>
          <p:nvPr/>
        </p:nvSpPr>
        <p:spPr>
          <a:xfrm>
            <a:off x="1607204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3" name="Shape 110"/>
          <p:cNvSpPr/>
          <p:nvPr/>
        </p:nvSpPr>
        <p:spPr>
          <a:xfrm>
            <a:off x="1427737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14" name="Text 111"/>
          <p:cNvSpPr/>
          <p:nvPr/>
        </p:nvSpPr>
        <p:spPr>
          <a:xfrm>
            <a:off x="1427737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5" name="Shape 112"/>
          <p:cNvSpPr/>
          <p:nvPr/>
        </p:nvSpPr>
        <p:spPr>
          <a:xfrm>
            <a:off x="4120138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16" name="Text 113"/>
          <p:cNvSpPr/>
          <p:nvPr/>
        </p:nvSpPr>
        <p:spPr>
          <a:xfrm>
            <a:off x="4120138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7" name="Shape 114"/>
          <p:cNvSpPr/>
          <p:nvPr/>
        </p:nvSpPr>
        <p:spPr>
          <a:xfrm>
            <a:off x="3940670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18" name="Text 115"/>
          <p:cNvSpPr/>
          <p:nvPr/>
        </p:nvSpPr>
        <p:spPr>
          <a:xfrm>
            <a:off x="3940670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9" name="Shape 116"/>
          <p:cNvSpPr/>
          <p:nvPr/>
        </p:nvSpPr>
        <p:spPr>
          <a:xfrm>
            <a:off x="3761203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20" name="Text 117"/>
          <p:cNvSpPr/>
          <p:nvPr/>
        </p:nvSpPr>
        <p:spPr>
          <a:xfrm>
            <a:off x="3761203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1" name="Shape 118"/>
          <p:cNvSpPr/>
          <p:nvPr/>
        </p:nvSpPr>
        <p:spPr>
          <a:xfrm>
            <a:off x="3581735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22" name="Text 119"/>
          <p:cNvSpPr/>
          <p:nvPr/>
        </p:nvSpPr>
        <p:spPr>
          <a:xfrm>
            <a:off x="3581735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3" name="Shape 120"/>
          <p:cNvSpPr/>
          <p:nvPr/>
        </p:nvSpPr>
        <p:spPr>
          <a:xfrm>
            <a:off x="3402268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24" name="Text 121"/>
          <p:cNvSpPr/>
          <p:nvPr/>
        </p:nvSpPr>
        <p:spPr>
          <a:xfrm>
            <a:off x="3402268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5" name="Shape 122"/>
          <p:cNvSpPr/>
          <p:nvPr/>
        </p:nvSpPr>
        <p:spPr>
          <a:xfrm>
            <a:off x="3222801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26" name="Text 123"/>
          <p:cNvSpPr/>
          <p:nvPr/>
        </p:nvSpPr>
        <p:spPr>
          <a:xfrm>
            <a:off x="3222801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7" name="Shape 124"/>
          <p:cNvSpPr/>
          <p:nvPr/>
        </p:nvSpPr>
        <p:spPr>
          <a:xfrm>
            <a:off x="3043333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28" name="Text 125"/>
          <p:cNvSpPr/>
          <p:nvPr/>
        </p:nvSpPr>
        <p:spPr>
          <a:xfrm>
            <a:off x="3043333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9" name="Shape 126"/>
          <p:cNvSpPr/>
          <p:nvPr/>
        </p:nvSpPr>
        <p:spPr>
          <a:xfrm>
            <a:off x="2863866" y="5120283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30" name="Text 127"/>
          <p:cNvSpPr/>
          <p:nvPr/>
        </p:nvSpPr>
        <p:spPr>
          <a:xfrm>
            <a:off x="2863866" y="5120283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1" name="Shape 128"/>
          <p:cNvSpPr/>
          <p:nvPr/>
        </p:nvSpPr>
        <p:spPr>
          <a:xfrm>
            <a:off x="4120138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32" name="Text 129"/>
          <p:cNvSpPr/>
          <p:nvPr/>
        </p:nvSpPr>
        <p:spPr>
          <a:xfrm>
            <a:off x="4120138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3" name="Shape 130"/>
          <p:cNvSpPr/>
          <p:nvPr/>
        </p:nvSpPr>
        <p:spPr>
          <a:xfrm>
            <a:off x="3940670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34" name="Text 131"/>
          <p:cNvSpPr/>
          <p:nvPr/>
        </p:nvSpPr>
        <p:spPr>
          <a:xfrm>
            <a:off x="3940670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5" name="Shape 132"/>
          <p:cNvSpPr/>
          <p:nvPr/>
        </p:nvSpPr>
        <p:spPr>
          <a:xfrm>
            <a:off x="3761203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36" name="Text 133"/>
          <p:cNvSpPr/>
          <p:nvPr/>
        </p:nvSpPr>
        <p:spPr>
          <a:xfrm>
            <a:off x="3761203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7" name="Shape 134"/>
          <p:cNvSpPr/>
          <p:nvPr/>
        </p:nvSpPr>
        <p:spPr>
          <a:xfrm>
            <a:off x="3581735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38" name="Text 135"/>
          <p:cNvSpPr/>
          <p:nvPr/>
        </p:nvSpPr>
        <p:spPr>
          <a:xfrm>
            <a:off x="3581735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9" name="Shape 136"/>
          <p:cNvSpPr/>
          <p:nvPr/>
        </p:nvSpPr>
        <p:spPr>
          <a:xfrm>
            <a:off x="3402268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40" name="Text 137"/>
          <p:cNvSpPr/>
          <p:nvPr/>
        </p:nvSpPr>
        <p:spPr>
          <a:xfrm>
            <a:off x="3402268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1" name="Shape 138"/>
          <p:cNvSpPr/>
          <p:nvPr/>
        </p:nvSpPr>
        <p:spPr>
          <a:xfrm>
            <a:off x="3222801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42" name="Text 139"/>
          <p:cNvSpPr/>
          <p:nvPr/>
        </p:nvSpPr>
        <p:spPr>
          <a:xfrm>
            <a:off x="3222801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3" name="Shape 140"/>
          <p:cNvSpPr/>
          <p:nvPr/>
        </p:nvSpPr>
        <p:spPr>
          <a:xfrm>
            <a:off x="3043333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44" name="Text 141"/>
          <p:cNvSpPr/>
          <p:nvPr/>
        </p:nvSpPr>
        <p:spPr>
          <a:xfrm>
            <a:off x="3043333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5" name="Shape 142"/>
          <p:cNvSpPr/>
          <p:nvPr/>
        </p:nvSpPr>
        <p:spPr>
          <a:xfrm>
            <a:off x="2863866" y="5319770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46" name="Text 143"/>
          <p:cNvSpPr/>
          <p:nvPr/>
        </p:nvSpPr>
        <p:spPr>
          <a:xfrm>
            <a:off x="2863866" y="5319770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7" name="Shape 144"/>
          <p:cNvSpPr/>
          <p:nvPr/>
        </p:nvSpPr>
        <p:spPr>
          <a:xfrm>
            <a:off x="4120138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48" name="Text 145"/>
          <p:cNvSpPr/>
          <p:nvPr/>
        </p:nvSpPr>
        <p:spPr>
          <a:xfrm>
            <a:off x="4120138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9" name="Shape 146"/>
          <p:cNvSpPr/>
          <p:nvPr/>
        </p:nvSpPr>
        <p:spPr>
          <a:xfrm>
            <a:off x="3940670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50" name="Text 147"/>
          <p:cNvSpPr/>
          <p:nvPr/>
        </p:nvSpPr>
        <p:spPr>
          <a:xfrm>
            <a:off x="3940670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1" name="Shape 148"/>
          <p:cNvSpPr/>
          <p:nvPr/>
        </p:nvSpPr>
        <p:spPr>
          <a:xfrm>
            <a:off x="3761203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52" name="Text 149"/>
          <p:cNvSpPr/>
          <p:nvPr/>
        </p:nvSpPr>
        <p:spPr>
          <a:xfrm>
            <a:off x="3761203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3" name="Shape 150"/>
          <p:cNvSpPr/>
          <p:nvPr/>
        </p:nvSpPr>
        <p:spPr>
          <a:xfrm>
            <a:off x="3581735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54" name="Text 151"/>
          <p:cNvSpPr/>
          <p:nvPr/>
        </p:nvSpPr>
        <p:spPr>
          <a:xfrm>
            <a:off x="3581735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5" name="Shape 152"/>
          <p:cNvSpPr/>
          <p:nvPr/>
        </p:nvSpPr>
        <p:spPr>
          <a:xfrm>
            <a:off x="3402268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56" name="Text 153"/>
          <p:cNvSpPr/>
          <p:nvPr/>
        </p:nvSpPr>
        <p:spPr>
          <a:xfrm>
            <a:off x="3402268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7" name="Shape 154"/>
          <p:cNvSpPr/>
          <p:nvPr/>
        </p:nvSpPr>
        <p:spPr>
          <a:xfrm>
            <a:off x="3222801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58" name="Text 155"/>
          <p:cNvSpPr/>
          <p:nvPr/>
        </p:nvSpPr>
        <p:spPr>
          <a:xfrm>
            <a:off x="3222801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9" name="Shape 156"/>
          <p:cNvSpPr/>
          <p:nvPr/>
        </p:nvSpPr>
        <p:spPr>
          <a:xfrm>
            <a:off x="3043333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60" name="Text 157"/>
          <p:cNvSpPr/>
          <p:nvPr/>
        </p:nvSpPr>
        <p:spPr>
          <a:xfrm>
            <a:off x="3043333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1" name="Shape 158"/>
          <p:cNvSpPr/>
          <p:nvPr/>
        </p:nvSpPr>
        <p:spPr>
          <a:xfrm>
            <a:off x="2863866" y="5519257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62" name="Text 159"/>
          <p:cNvSpPr/>
          <p:nvPr/>
        </p:nvSpPr>
        <p:spPr>
          <a:xfrm>
            <a:off x="2863866" y="5519257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3" name="Shape 160"/>
          <p:cNvSpPr/>
          <p:nvPr/>
        </p:nvSpPr>
        <p:spPr>
          <a:xfrm>
            <a:off x="4120138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64" name="Text 161"/>
          <p:cNvSpPr/>
          <p:nvPr/>
        </p:nvSpPr>
        <p:spPr>
          <a:xfrm>
            <a:off x="4120138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5" name="Shape 162"/>
          <p:cNvSpPr/>
          <p:nvPr/>
        </p:nvSpPr>
        <p:spPr>
          <a:xfrm>
            <a:off x="3940670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66" name="Text 163"/>
          <p:cNvSpPr/>
          <p:nvPr/>
        </p:nvSpPr>
        <p:spPr>
          <a:xfrm>
            <a:off x="3940670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7" name="Shape 164"/>
          <p:cNvSpPr/>
          <p:nvPr/>
        </p:nvSpPr>
        <p:spPr>
          <a:xfrm>
            <a:off x="3761203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68" name="Text 165"/>
          <p:cNvSpPr/>
          <p:nvPr/>
        </p:nvSpPr>
        <p:spPr>
          <a:xfrm>
            <a:off x="3761203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9" name="Shape 166"/>
          <p:cNvSpPr/>
          <p:nvPr/>
        </p:nvSpPr>
        <p:spPr>
          <a:xfrm>
            <a:off x="3581735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70" name="Text 167"/>
          <p:cNvSpPr/>
          <p:nvPr/>
        </p:nvSpPr>
        <p:spPr>
          <a:xfrm>
            <a:off x="3581735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1" name="Shape 168"/>
          <p:cNvSpPr/>
          <p:nvPr/>
        </p:nvSpPr>
        <p:spPr>
          <a:xfrm>
            <a:off x="3402268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72" name="Text 169"/>
          <p:cNvSpPr/>
          <p:nvPr/>
        </p:nvSpPr>
        <p:spPr>
          <a:xfrm>
            <a:off x="3402268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3" name="Shape 170"/>
          <p:cNvSpPr/>
          <p:nvPr/>
        </p:nvSpPr>
        <p:spPr>
          <a:xfrm>
            <a:off x="3222801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74" name="Text 171"/>
          <p:cNvSpPr/>
          <p:nvPr/>
        </p:nvSpPr>
        <p:spPr>
          <a:xfrm>
            <a:off x="3222801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5" name="Shape 172"/>
          <p:cNvSpPr/>
          <p:nvPr/>
        </p:nvSpPr>
        <p:spPr>
          <a:xfrm>
            <a:off x="3043333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76" name="Text 173"/>
          <p:cNvSpPr/>
          <p:nvPr/>
        </p:nvSpPr>
        <p:spPr>
          <a:xfrm>
            <a:off x="3043333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7" name="Shape 174"/>
          <p:cNvSpPr/>
          <p:nvPr/>
        </p:nvSpPr>
        <p:spPr>
          <a:xfrm>
            <a:off x="2863866" y="5718185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78" name="Text 175"/>
          <p:cNvSpPr/>
          <p:nvPr/>
        </p:nvSpPr>
        <p:spPr>
          <a:xfrm>
            <a:off x="2863866" y="5718185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9" name="Shape 176"/>
          <p:cNvSpPr/>
          <p:nvPr/>
        </p:nvSpPr>
        <p:spPr>
          <a:xfrm>
            <a:off x="4120138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80" name="Text 177"/>
          <p:cNvSpPr/>
          <p:nvPr/>
        </p:nvSpPr>
        <p:spPr>
          <a:xfrm>
            <a:off x="4120138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1" name="Shape 178"/>
          <p:cNvSpPr/>
          <p:nvPr/>
        </p:nvSpPr>
        <p:spPr>
          <a:xfrm>
            <a:off x="3940670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82" name="Text 179"/>
          <p:cNvSpPr/>
          <p:nvPr/>
        </p:nvSpPr>
        <p:spPr>
          <a:xfrm>
            <a:off x="3940670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3" name="Shape 180"/>
          <p:cNvSpPr/>
          <p:nvPr/>
        </p:nvSpPr>
        <p:spPr>
          <a:xfrm>
            <a:off x="3761203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84" name="Text 181"/>
          <p:cNvSpPr/>
          <p:nvPr/>
        </p:nvSpPr>
        <p:spPr>
          <a:xfrm>
            <a:off x="3761203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5" name="Shape 182"/>
          <p:cNvSpPr/>
          <p:nvPr/>
        </p:nvSpPr>
        <p:spPr>
          <a:xfrm>
            <a:off x="3581735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86" name="Text 183"/>
          <p:cNvSpPr/>
          <p:nvPr/>
        </p:nvSpPr>
        <p:spPr>
          <a:xfrm>
            <a:off x="3581735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7" name="Shape 184"/>
          <p:cNvSpPr/>
          <p:nvPr/>
        </p:nvSpPr>
        <p:spPr>
          <a:xfrm>
            <a:off x="3402268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88" name="Text 185"/>
          <p:cNvSpPr/>
          <p:nvPr/>
        </p:nvSpPr>
        <p:spPr>
          <a:xfrm>
            <a:off x="3402268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9" name="Shape 186"/>
          <p:cNvSpPr/>
          <p:nvPr/>
        </p:nvSpPr>
        <p:spPr>
          <a:xfrm>
            <a:off x="3222801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90" name="Text 187"/>
          <p:cNvSpPr/>
          <p:nvPr/>
        </p:nvSpPr>
        <p:spPr>
          <a:xfrm>
            <a:off x="3222801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1" name="Shape 188"/>
          <p:cNvSpPr/>
          <p:nvPr/>
        </p:nvSpPr>
        <p:spPr>
          <a:xfrm>
            <a:off x="3043333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92" name="Text 189"/>
          <p:cNvSpPr/>
          <p:nvPr/>
        </p:nvSpPr>
        <p:spPr>
          <a:xfrm>
            <a:off x="3043333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3" name="Shape 190"/>
          <p:cNvSpPr/>
          <p:nvPr/>
        </p:nvSpPr>
        <p:spPr>
          <a:xfrm>
            <a:off x="2863866" y="5917672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94" name="Text 191"/>
          <p:cNvSpPr/>
          <p:nvPr/>
        </p:nvSpPr>
        <p:spPr>
          <a:xfrm>
            <a:off x="2863866" y="5917672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5" name="Shape 192"/>
          <p:cNvSpPr/>
          <p:nvPr/>
        </p:nvSpPr>
        <p:spPr>
          <a:xfrm>
            <a:off x="4120138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96" name="Text 193"/>
          <p:cNvSpPr/>
          <p:nvPr/>
        </p:nvSpPr>
        <p:spPr>
          <a:xfrm>
            <a:off x="4120138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7" name="Shape 194"/>
          <p:cNvSpPr/>
          <p:nvPr/>
        </p:nvSpPr>
        <p:spPr>
          <a:xfrm>
            <a:off x="3940670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198" name="Text 195"/>
          <p:cNvSpPr/>
          <p:nvPr/>
        </p:nvSpPr>
        <p:spPr>
          <a:xfrm>
            <a:off x="3940670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9" name="Shape 196"/>
          <p:cNvSpPr/>
          <p:nvPr/>
        </p:nvSpPr>
        <p:spPr>
          <a:xfrm>
            <a:off x="3761203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00" name="Text 197"/>
          <p:cNvSpPr/>
          <p:nvPr/>
        </p:nvSpPr>
        <p:spPr>
          <a:xfrm>
            <a:off x="3761203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1" name="Shape 198"/>
          <p:cNvSpPr/>
          <p:nvPr/>
        </p:nvSpPr>
        <p:spPr>
          <a:xfrm>
            <a:off x="3581735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02" name="Text 199"/>
          <p:cNvSpPr/>
          <p:nvPr/>
        </p:nvSpPr>
        <p:spPr>
          <a:xfrm>
            <a:off x="3581735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3" name="Shape 200"/>
          <p:cNvSpPr/>
          <p:nvPr/>
        </p:nvSpPr>
        <p:spPr>
          <a:xfrm>
            <a:off x="3402268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04" name="Text 201"/>
          <p:cNvSpPr/>
          <p:nvPr/>
        </p:nvSpPr>
        <p:spPr>
          <a:xfrm>
            <a:off x="3402268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5" name="Shape 202"/>
          <p:cNvSpPr/>
          <p:nvPr/>
        </p:nvSpPr>
        <p:spPr>
          <a:xfrm>
            <a:off x="3222801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06" name="Text 203"/>
          <p:cNvSpPr/>
          <p:nvPr/>
        </p:nvSpPr>
        <p:spPr>
          <a:xfrm>
            <a:off x="3222801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7" name="Shape 204"/>
          <p:cNvSpPr/>
          <p:nvPr/>
        </p:nvSpPr>
        <p:spPr>
          <a:xfrm>
            <a:off x="3043333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08" name="Text 205"/>
          <p:cNvSpPr/>
          <p:nvPr/>
        </p:nvSpPr>
        <p:spPr>
          <a:xfrm>
            <a:off x="3043333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9" name="Shape 206"/>
          <p:cNvSpPr/>
          <p:nvPr/>
        </p:nvSpPr>
        <p:spPr>
          <a:xfrm>
            <a:off x="2863866" y="6117159"/>
            <a:ext cx="97232" cy="97669"/>
          </a:xfrm>
          <a:prstGeom prst="ellipse">
            <a:avLst/>
          </a:prstGeom>
          <a:gradFill flip="none" rotWithShape="1">
            <a:gsLst>
              <a:gs pos="0">
                <a:srgbClr val="1E46EB">
                  <a:alpha val="0"/>
                </a:srgbClr>
              </a:gs>
              <a:gs pos="5000">
                <a:srgbClr val="1E46EB">
                  <a:alpha val="0"/>
                </a:srgbClr>
              </a:gs>
              <a:gs pos="67000">
                <a:srgbClr val="1CA97E"/>
              </a:gs>
              <a:gs pos="100000">
                <a:srgbClr val="1E46EB"/>
              </a:gs>
            </a:gsLst>
            <a:lin ang="10800000" scaled="1"/>
          </a:gradFill>
        </p:spPr>
      </p:sp>
      <p:sp>
        <p:nvSpPr>
          <p:cNvPr id="210" name="Text 207"/>
          <p:cNvSpPr/>
          <p:nvPr/>
        </p:nvSpPr>
        <p:spPr>
          <a:xfrm>
            <a:off x="2863866" y="6117159"/>
            <a:ext cx="97232" cy="9766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1" name="Shape 208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212" name="Text 209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3" name="Shape 210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214" name="Text 211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5" name="Text 212"/>
          <p:cNvSpPr/>
          <p:nvPr/>
        </p:nvSpPr>
        <p:spPr>
          <a:xfrm>
            <a:off x="1135380" y="3636645"/>
            <a:ext cx="4716780" cy="3794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THANK YOU FOR WATCHING</a:t>
            </a:r>
            <a:endParaRPr lang="en-US" sz="1600" dirty="0"/>
          </a:p>
        </p:txBody>
      </p:sp>
      <p:sp>
        <p:nvSpPr>
          <p:cNvPr id="216" name="Shape 213"/>
          <p:cNvSpPr/>
          <p:nvPr/>
        </p:nvSpPr>
        <p:spPr>
          <a:xfrm>
            <a:off x="1120775" y="4353560"/>
            <a:ext cx="2179320" cy="502920"/>
          </a:xfrm>
          <a:prstGeom prst="roundRect">
            <a:avLst>
              <a:gd name="adj" fmla="val 50000"/>
            </a:avLst>
          </a:prstGeom>
          <a:solidFill>
            <a:srgbClr val="1E46EB"/>
          </a:solidFill>
        </p:spPr>
      </p:sp>
      <p:sp>
        <p:nvSpPr>
          <p:cNvPr id="217" name="Text 214"/>
          <p:cNvSpPr/>
          <p:nvPr/>
        </p:nvSpPr>
        <p:spPr>
          <a:xfrm>
            <a:off x="1120775" y="4353560"/>
            <a:ext cx="2179320" cy="5029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18" name="Text 215"/>
          <p:cNvSpPr/>
          <p:nvPr/>
        </p:nvSpPr>
        <p:spPr>
          <a:xfrm>
            <a:off x="1085850" y="4405630"/>
            <a:ext cx="2249805" cy="3067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汇报人</a:t>
            </a: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:Kimi</a:t>
            </a:r>
            <a:endParaRPr lang="en-US" sz="1600" dirty="0"/>
          </a:p>
        </p:txBody>
      </p:sp>
      <p:sp>
        <p:nvSpPr>
          <p:cNvPr id="219" name="Shape 216"/>
          <p:cNvSpPr/>
          <p:nvPr/>
        </p:nvSpPr>
        <p:spPr>
          <a:xfrm>
            <a:off x="4006215" y="4343400"/>
            <a:ext cx="2179320" cy="502920"/>
          </a:xfrm>
          <a:prstGeom prst="roundRect">
            <a:avLst>
              <a:gd name="adj" fmla="val 50000"/>
            </a:avLst>
          </a:prstGeom>
          <a:solidFill>
            <a:srgbClr val="1CA97E"/>
          </a:solidFill>
        </p:spPr>
      </p:sp>
      <p:sp>
        <p:nvSpPr>
          <p:cNvPr id="220" name="Text 217"/>
          <p:cNvSpPr/>
          <p:nvPr/>
        </p:nvSpPr>
        <p:spPr>
          <a:xfrm>
            <a:off x="4006215" y="4343400"/>
            <a:ext cx="2179320" cy="5029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1" name="Text 218"/>
          <p:cNvSpPr/>
          <p:nvPr/>
        </p:nvSpPr>
        <p:spPr>
          <a:xfrm>
            <a:off x="3971290" y="4395470"/>
            <a:ext cx="2249805" cy="3067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时间</a:t>
            </a:r>
            <a:r>
              <a:rPr lang="en-US" sz="20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:2025.01.01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95630" y="487045"/>
            <a:ext cx="11160125" cy="645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宽高设置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59790" y="1662430"/>
            <a:ext cx="3238500" cy="4420235"/>
          </a:xfrm>
          <a:prstGeom prst="roundRect">
            <a:avLst>
              <a:gd name="adj" fmla="val 8823"/>
            </a:avLst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9790" y="1662430"/>
            <a:ext cx="3238500" cy="442023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943338" y="1852930"/>
            <a:ext cx="1072078" cy="1072515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18" name="Text 16"/>
          <p:cNvSpPr/>
          <p:nvPr/>
        </p:nvSpPr>
        <p:spPr>
          <a:xfrm>
            <a:off x="1943338" y="1852930"/>
            <a:ext cx="1072078" cy="107251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982836" y="2076518"/>
            <a:ext cx="993710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106051" y="3067685"/>
            <a:ext cx="2746653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algn="ctr">
              <a:lnSpc>
                <a:spcPct val="100000"/>
              </a:lnSpc>
              <a:buClrTx/>
              <a:buSzTx/>
              <a:buFontTx/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width方法</a:t>
            </a:r>
            <a:endParaRPr lang="en-US" sz="2400" b="1" dirty="0">
              <a:solidFill>
                <a:srgbClr val="000000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06051" y="3688715"/>
            <a:ext cx="2746653" cy="22491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width(value: Length)</a:t>
            </a: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方法用于设置组件的宽度，支持number和string类型。当与size方法同时使用时，width方法的设置值具有更高的优先级。</a:t>
            </a: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4457065" y="1662430"/>
            <a:ext cx="3238500" cy="4420235"/>
          </a:xfrm>
          <a:prstGeom prst="roundRect">
            <a:avLst>
              <a:gd name="adj" fmla="val 8823"/>
            </a:avLst>
          </a:prstGeom>
          <a:solidFill>
            <a:srgbClr val="FFFFFF"/>
          </a:solidFill>
          <a:ln w="19050">
            <a:solidFill>
              <a:srgbClr val="1CA97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457065" y="1662430"/>
            <a:ext cx="3238500" cy="442023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540613" y="1852930"/>
            <a:ext cx="1072078" cy="1072515"/>
          </a:xfrm>
          <a:prstGeom prst="ellipse">
            <a:avLst/>
          </a:prstGeom>
          <a:solidFill>
            <a:srgbClr val="1CA97E"/>
          </a:solidFill>
        </p:spPr>
      </p:sp>
      <p:sp>
        <p:nvSpPr>
          <p:cNvPr id="25" name="Text 23"/>
          <p:cNvSpPr/>
          <p:nvPr/>
        </p:nvSpPr>
        <p:spPr>
          <a:xfrm>
            <a:off x="5540613" y="1852930"/>
            <a:ext cx="1072078" cy="107251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580111" y="2076518"/>
            <a:ext cx="993710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703326" y="3067685"/>
            <a:ext cx="2746653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height方法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703326" y="3688715"/>
            <a:ext cx="2746653" cy="22491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height(value: Length)</a:t>
            </a: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方法用于设置组件的高度，同样支持number和string类型。在组件布局中，height方法的设置值会覆盖size方法中的高度设置。</a:t>
            </a:r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8054340" y="1662430"/>
            <a:ext cx="3238500" cy="4420235"/>
          </a:xfrm>
          <a:prstGeom prst="roundRect">
            <a:avLst>
              <a:gd name="adj" fmla="val 8823"/>
            </a:avLst>
          </a:prstGeom>
          <a:solidFill>
            <a:srgbClr val="FFFFFF"/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054340" y="1662430"/>
            <a:ext cx="3238500" cy="442023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9137888" y="1852930"/>
            <a:ext cx="1072078" cy="1072515"/>
          </a:xfrm>
          <a:prstGeom prst="ellipse">
            <a:avLst/>
          </a:prstGeom>
          <a:solidFill>
            <a:srgbClr val="1E46EB"/>
          </a:solidFill>
        </p:spPr>
      </p:sp>
      <p:sp>
        <p:nvSpPr>
          <p:cNvPr id="32" name="Text 30"/>
          <p:cNvSpPr/>
          <p:nvPr/>
        </p:nvSpPr>
        <p:spPr>
          <a:xfrm>
            <a:off x="9137888" y="1852930"/>
            <a:ext cx="1072078" cy="107251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9177386" y="2076518"/>
            <a:ext cx="993710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8300601" y="3067685"/>
            <a:ext cx="2746653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size方法</a:t>
            </a:r>
            <a:endParaRPr lang="en-US" sz="2400" dirty="0"/>
          </a:p>
        </p:txBody>
      </p:sp>
      <p:sp>
        <p:nvSpPr>
          <p:cNvPr id="35" name="Text 33"/>
          <p:cNvSpPr/>
          <p:nvPr/>
        </p:nvSpPr>
        <p:spPr>
          <a:xfrm>
            <a:off x="8300601" y="3688715"/>
            <a:ext cx="2746653" cy="22491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size(value: SizeOptions)</a:t>
            </a: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方法可以同时设置组件的宽高。当size方法与width/height方法混用时，后者会覆盖size方法中的对应设置值。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174791" y="2054542"/>
            <a:ext cx="949961" cy="3228975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7" name="Text 5"/>
          <p:cNvSpPr/>
          <p:nvPr/>
        </p:nvSpPr>
        <p:spPr>
          <a:xfrm>
            <a:off x="5174791" y="2054542"/>
            <a:ext cx="949961" cy="322897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8" name="Image 0" descr="https://test-kimi-img.moonshot.cn/pub/slides/slides_tmpl/image/25-05-30-11:09:40-d0si2t475iks832jegi0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078" y="1831975"/>
            <a:ext cx="5059680" cy="366966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宽高设置示例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11" name="Text 8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3" name="Text 10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5" name="Text 12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7" name="Text 14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775930" y="1889596"/>
            <a:ext cx="0" cy="3075073"/>
          </a:xfrm>
          <a:prstGeom prst="line">
            <a:avLst/>
          </a:prstGeom>
          <a:noFill/>
          <a:ln w="25400">
            <a:solidFill>
              <a:srgbClr val="1E46EB"/>
            </a:solidFill>
            <a:prstDash val="solid"/>
            <a:headEnd type="none"/>
            <a:tailEnd type="none"/>
          </a:ln>
        </p:spPr>
      </p:sp>
      <p:sp>
        <p:nvSpPr>
          <p:cNvPr id="19" name="Text 16"/>
          <p:cNvSpPr/>
          <p:nvPr/>
        </p:nvSpPr>
        <p:spPr>
          <a:xfrm>
            <a:off x="7192010" y="1937385"/>
            <a:ext cx="3916680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示例说明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7192010" y="2461260"/>
            <a:ext cx="4250690" cy="15297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在实际开发中，可以根据需求灵活选择固定数值或百分比，实现精确控制或自适应布局。</a:t>
            </a:r>
            <a:endParaRPr lang="en-US" sz="2400" dirty="0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4090" y="4319270"/>
            <a:ext cx="3869690" cy="16014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子组件超出处理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4410075" y="3754755"/>
            <a:ext cx="6898005" cy="2216785"/>
          </a:xfrm>
          <a:prstGeom prst="roundRect">
            <a:avLst>
              <a:gd name="adj" fmla="val 5520"/>
            </a:avLst>
          </a:prstGeom>
          <a:solidFill>
            <a:srgbClr val="1CA97E"/>
          </a:solidFill>
        </p:spPr>
      </p:sp>
      <p:sp>
        <p:nvSpPr>
          <p:cNvPr id="17" name="Text 14"/>
          <p:cNvSpPr/>
          <p:nvPr/>
        </p:nvSpPr>
        <p:spPr>
          <a:xfrm>
            <a:off x="4410075" y="3754755"/>
            <a:ext cx="6898005" cy="221678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 rot="16200000">
            <a:off x="3799840" y="-734060"/>
            <a:ext cx="36195" cy="5939790"/>
          </a:xfrm>
          <a:prstGeom prst="rect">
            <a:avLst/>
          </a:prstGeom>
          <a:gradFill flip="none" rotWithShape="1">
            <a:gsLst>
              <a:gs pos="0">
                <a:srgbClr val="9EBDF6">
                  <a:alpha val="0"/>
                </a:srgbClr>
              </a:gs>
              <a:gs pos="100000">
                <a:srgbClr val="1E46EB"/>
              </a:gs>
            </a:gsLst>
            <a:lin ang="16200000" scaled="1"/>
          </a:gradFill>
        </p:spPr>
      </p:sp>
      <p:sp>
        <p:nvSpPr>
          <p:cNvPr id="19" name="Text 16"/>
          <p:cNvSpPr/>
          <p:nvPr/>
        </p:nvSpPr>
        <p:spPr>
          <a:xfrm rot="16200000">
            <a:off x="3799840" y="-734060"/>
            <a:ext cx="36195" cy="593979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819150" y="1655445"/>
            <a:ext cx="10554970" cy="429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默认行为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819150" y="2330450"/>
            <a:ext cx="10554335" cy="10502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当子组件的尺寸大于父组件时，默认情况下子组件会绘制出父组件的可视范围。这种行为在某些场景下可能会导致布局异常，需要开发者注意。</a:t>
            </a:r>
            <a:endParaRPr lang="en-US" sz="2400" dirty="0"/>
          </a:p>
        </p:txBody>
      </p:sp>
      <p:sp>
        <p:nvSpPr>
          <p:cNvPr id="22" name="Text 19"/>
          <p:cNvSpPr/>
          <p:nvPr/>
        </p:nvSpPr>
        <p:spPr>
          <a:xfrm>
            <a:off x="4566920" y="3982720"/>
            <a:ext cx="6375600" cy="3067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clip方法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4566920" y="4432935"/>
            <a:ext cx="6377305" cy="6338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通过</a:t>
            </a:r>
            <a:r>
              <a:rPr lang="en-US" sz="1600" dirty="0">
                <a:solidFill>
                  <a:schemeClr val="tx1"/>
                </a:solidFill>
                <a:highlight>
                  <a:srgbClr val="FFFF00"/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clip(true)</a:t>
            </a:r>
            <a:r>
              <a:rPr lang="en-US" sz="16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方法可以限制子组件超出父组件的范围，避免子组件内容溢出。该方法在需要严格控制布局边界时非常有用。</a:t>
            </a:r>
            <a:endParaRPr lang="en-US" sz="1600" dirty="0"/>
          </a:p>
        </p:txBody>
      </p:sp>
      <p:pic>
        <p:nvPicPr>
          <p:cNvPr id="15" name="图片 -21474825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0930" y="3550920"/>
            <a:ext cx="2825750" cy="2647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1:09:26-d0si2pk75iks832jegf0.png"/>
          <p:cNvPicPr>
            <a:picLocks noChangeAspect="1"/>
          </p:cNvPicPr>
          <p:nvPr/>
        </p:nvPicPr>
        <p:blipFill>
          <a:blip r:embed="rId1"/>
          <a:srcRect t="78" b="78"/>
          <a:stretch>
            <a:fillRect/>
          </a:stretch>
        </p:blipFill>
        <p:spPr>
          <a:xfrm>
            <a:off x="3829050" y="1598930"/>
            <a:ext cx="8362950" cy="24409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宽高比设置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9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1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3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5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10795" y="1615440"/>
            <a:ext cx="3619500" cy="243967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7" name="Text 14"/>
          <p:cNvSpPr/>
          <p:nvPr/>
        </p:nvSpPr>
        <p:spPr>
          <a:xfrm>
            <a:off x="10795" y="1615440"/>
            <a:ext cx="3619500" cy="2439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471805" y="2302510"/>
            <a:ext cx="2958465" cy="490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宽高比定义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03275" y="4657090"/>
            <a:ext cx="10499090" cy="10502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aspectRatio属性用于设置组件的宽高比，计算公式为width/height。通过设置宽高比，可以在不同设备上保持组件的视觉比例一致，适用于响应式设计。</a:t>
            </a:r>
            <a:endParaRPr lang="en-US" sz="2400" dirty="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050" y="1598930"/>
            <a:ext cx="4090670" cy="24333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7090" y="5008880"/>
            <a:ext cx="3032760" cy="3032760"/>
          </a:xfrm>
          <a:prstGeom prst="ellipse">
            <a:avLst/>
          </a:prstGeom>
          <a:solidFill>
            <a:srgbClr val="1E46EB">
              <a:alpha val="16863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-847090" y="5008880"/>
            <a:ext cx="3032760" cy="30327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249410" y="-1319530"/>
            <a:ext cx="4099560" cy="4191000"/>
          </a:xfrm>
          <a:prstGeom prst="ellipse">
            <a:avLst/>
          </a:prstGeom>
          <a:solidFill>
            <a:srgbClr val="1CA97E">
              <a:alpha val="16863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9249410" y="-1319530"/>
            <a:ext cx="4099560" cy="41910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95630" y="487045"/>
            <a:ext cx="11160125" cy="5524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46E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权重设置机制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solidFill>
            <a:srgbClr val="1CA97E"/>
          </a:solidFill>
        </p:spPr>
      </p:sp>
      <p:sp>
        <p:nvSpPr>
          <p:cNvPr id="8" name="Text 6"/>
          <p:cNvSpPr/>
          <p:nvPr/>
        </p:nvSpPr>
        <p:spPr>
          <a:xfrm>
            <a:off x="318" y="658495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0" name="Text 8"/>
          <p:cNvSpPr/>
          <p:nvPr/>
        </p:nvSpPr>
        <p:spPr>
          <a:xfrm>
            <a:off x="318" y="6705600"/>
            <a:ext cx="12191365" cy="1524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2" name="Text 10"/>
          <p:cNvSpPr/>
          <p:nvPr/>
        </p:nvSpPr>
        <p:spPr>
          <a:xfrm>
            <a:off x="0" y="465455"/>
            <a:ext cx="437515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solidFill>
            <a:srgbClr val="1E46EB"/>
          </a:solidFill>
        </p:spPr>
      </p:sp>
      <p:sp>
        <p:nvSpPr>
          <p:cNvPr id="14" name="Text 12"/>
          <p:cNvSpPr/>
          <p:nvPr/>
        </p:nvSpPr>
        <p:spPr>
          <a:xfrm>
            <a:off x="488315" y="465455"/>
            <a:ext cx="76200" cy="6477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970780" y="3784600"/>
            <a:ext cx="6037580" cy="0"/>
          </a:xfrm>
          <a:prstGeom prst="line">
            <a:avLst/>
          </a:prstGeom>
          <a:noFill/>
          <a:ln w="12700">
            <a:solidFill>
              <a:srgbClr val="1E46EB"/>
            </a:solidFill>
            <a:prstDash val="dash"/>
            <a:headEnd type="none"/>
            <a:tailEnd type="none"/>
          </a:ln>
        </p:spPr>
      </p:sp>
      <p:sp>
        <p:nvSpPr>
          <p:cNvPr id="16" name="Shape 14"/>
          <p:cNvSpPr/>
          <p:nvPr/>
        </p:nvSpPr>
        <p:spPr>
          <a:xfrm>
            <a:off x="810617" y="1552090"/>
            <a:ext cx="10585440" cy="4676310"/>
          </a:xfrm>
          <a:prstGeom prst="rect">
            <a:avLst/>
          </a:prstGeom>
          <a:solidFill>
            <a:srgbClr val="000000">
              <a:alpha val="0"/>
            </a:srgbClr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0617" y="1552090"/>
            <a:ext cx="10585440" cy="467631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89940" y="1552985"/>
            <a:ext cx="1450078" cy="497812"/>
          </a:xfrm>
          <a:custGeom>
            <a:avLst/>
            <a:gdLst/>
            <a:ahLst/>
            <a:cxnLst/>
            <a:rect l="l" t="t" r="r" b="b"/>
            <a:pathLst>
              <a:path w="1450078" h="497812">
                <a:moveTo>
                  <a:pt x="1450078" y="0"/>
                </a:moveTo>
                <a:lnTo>
                  <a:pt x="0" y="0"/>
                </a:lnTo>
                <a:lnTo>
                  <a:pt x="0" y="497812"/>
                </a:lnTo>
              </a:path>
            </a:pathLst>
          </a:custGeom>
          <a:solidFill>
            <a:srgbClr val="000000">
              <a:alpha val="0"/>
            </a:srgbClr>
          </a:solidFill>
          <a:ln w="19050">
            <a:solidFill>
              <a:srgbClr val="1E46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89940" y="1552985"/>
            <a:ext cx="1450078" cy="497812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 rot="10800000" flipH="1">
            <a:off x="789940" y="1552985"/>
            <a:ext cx="283151" cy="196505"/>
          </a:xfrm>
          <a:prstGeom prst="triangle">
            <a:avLst>
              <a:gd name="adj" fmla="val 0"/>
            </a:avLst>
          </a:prstGeom>
          <a:solidFill>
            <a:srgbClr val="1E46EB"/>
          </a:solidFill>
        </p:spPr>
      </p:sp>
      <p:sp>
        <p:nvSpPr>
          <p:cNvPr id="21" name="Text 19"/>
          <p:cNvSpPr/>
          <p:nvPr/>
        </p:nvSpPr>
        <p:spPr>
          <a:xfrm rot="10800000">
            <a:off x="789940" y="1552985"/>
            <a:ext cx="283151" cy="1965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23189" y="1851911"/>
            <a:ext cx="0" cy="147676"/>
          </a:xfrm>
          <a:prstGeom prst="line">
            <a:avLst/>
          </a:prstGeom>
          <a:noFill/>
          <a:ln w="12700">
            <a:solidFill>
              <a:srgbClr val="1E46EB"/>
            </a:solidFill>
            <a:prstDash val="solid"/>
            <a:headEnd type="none"/>
            <a:tailEnd type="none"/>
          </a:ln>
        </p:spPr>
      </p:sp>
      <p:sp>
        <p:nvSpPr>
          <p:cNvPr id="23" name="Shape 21"/>
          <p:cNvSpPr/>
          <p:nvPr/>
        </p:nvSpPr>
        <p:spPr>
          <a:xfrm>
            <a:off x="1396999" y="1501775"/>
            <a:ext cx="422582" cy="47638"/>
          </a:xfrm>
          <a:custGeom>
            <a:avLst/>
            <a:gdLst/>
            <a:ahLst/>
            <a:cxnLst/>
            <a:rect l="l" t="t" r="r" b="b"/>
            <a:pathLst>
              <a:path w="422582" h="47638">
                <a:moveTo>
                  <a:pt x="285958" y="0"/>
                </a:moveTo>
                <a:lnTo>
                  <a:pt x="422582" y="46258"/>
                </a:lnTo>
                <a:lnTo>
                  <a:pt x="0" y="47638"/>
                </a:lnTo>
                <a:lnTo>
                  <a:pt x="42507" y="796"/>
                </a:lnTo>
                <a:lnTo>
                  <a:pt x="285958" y="0"/>
                </a:lnTo>
                <a:close/>
              </a:path>
            </a:pathLst>
          </a:custGeom>
          <a:solidFill>
            <a:srgbClr val="1E46EB"/>
          </a:solidFill>
        </p:spPr>
      </p:sp>
      <p:sp>
        <p:nvSpPr>
          <p:cNvPr id="24" name="Text 22"/>
          <p:cNvSpPr/>
          <p:nvPr/>
        </p:nvSpPr>
        <p:spPr>
          <a:xfrm>
            <a:off x="1396999" y="1501775"/>
            <a:ext cx="422582" cy="47638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 flipV="1">
            <a:off x="11087899" y="5927992"/>
            <a:ext cx="314161" cy="302628"/>
          </a:xfrm>
          <a:custGeom>
            <a:avLst/>
            <a:gdLst/>
            <a:ahLst/>
            <a:cxnLst/>
            <a:rect l="l" t="t" r="r" b="b"/>
            <a:pathLst>
              <a:path w="314161" h="302628">
                <a:moveTo>
                  <a:pt x="0" y="0"/>
                </a:moveTo>
                <a:lnTo>
                  <a:pt x="314161" y="0"/>
                </a:lnTo>
                <a:lnTo>
                  <a:pt x="313061" y="302628"/>
                </a:lnTo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1E46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087899" y="5927992"/>
            <a:ext cx="314161" cy="302628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 rot="10800000" flipH="1">
            <a:off x="1226164" y="5872497"/>
            <a:ext cx="953823" cy="71772"/>
          </a:xfrm>
          <a:custGeom>
            <a:avLst/>
            <a:gdLst/>
            <a:ahLst/>
            <a:cxnLst/>
            <a:rect l="l" t="t" r="r" b="b"/>
            <a:pathLst>
              <a:path w="953823" h="71772">
                <a:moveTo>
                  <a:pt x="0" y="71772"/>
                </a:moveTo>
                <a:lnTo>
                  <a:pt x="16008" y="0"/>
                </a:lnTo>
                <a:lnTo>
                  <a:pt x="67368" y="0"/>
                </a:lnTo>
                <a:lnTo>
                  <a:pt x="51360" y="71772"/>
                </a:lnTo>
                <a:lnTo>
                  <a:pt x="0" y="71772"/>
                </a:lnTo>
                <a:close/>
                <a:moveTo>
                  <a:pt x="88712" y="71772"/>
                </a:moveTo>
                <a:lnTo>
                  <a:pt x="104720" y="0"/>
                </a:lnTo>
                <a:lnTo>
                  <a:pt x="156080" y="0"/>
                </a:lnTo>
                <a:lnTo>
                  <a:pt x="140072" y="71772"/>
                </a:lnTo>
                <a:lnTo>
                  <a:pt x="88712" y="71772"/>
                </a:lnTo>
                <a:close/>
                <a:moveTo>
                  <a:pt x="177425" y="71772"/>
                </a:moveTo>
                <a:lnTo>
                  <a:pt x="193433" y="0"/>
                </a:lnTo>
                <a:lnTo>
                  <a:pt x="244792" y="0"/>
                </a:lnTo>
                <a:lnTo>
                  <a:pt x="228784" y="71772"/>
                </a:lnTo>
                <a:lnTo>
                  <a:pt x="177425" y="71772"/>
                </a:lnTo>
                <a:close/>
                <a:moveTo>
                  <a:pt x="266137" y="71772"/>
                </a:moveTo>
                <a:lnTo>
                  <a:pt x="282145" y="0"/>
                </a:lnTo>
                <a:lnTo>
                  <a:pt x="333505" y="0"/>
                </a:lnTo>
                <a:lnTo>
                  <a:pt x="317496" y="71772"/>
                </a:lnTo>
                <a:lnTo>
                  <a:pt x="266137" y="71772"/>
                </a:lnTo>
                <a:close/>
                <a:moveTo>
                  <a:pt x="354849" y="71772"/>
                </a:moveTo>
                <a:lnTo>
                  <a:pt x="370857" y="0"/>
                </a:lnTo>
                <a:lnTo>
                  <a:pt x="422217" y="0"/>
                </a:lnTo>
                <a:lnTo>
                  <a:pt x="406209" y="71772"/>
                </a:lnTo>
                <a:lnTo>
                  <a:pt x="354849" y="71772"/>
                </a:lnTo>
                <a:close/>
                <a:moveTo>
                  <a:pt x="442894" y="71772"/>
                </a:moveTo>
                <a:lnTo>
                  <a:pt x="458902" y="0"/>
                </a:lnTo>
                <a:lnTo>
                  <a:pt x="510262" y="0"/>
                </a:lnTo>
                <a:lnTo>
                  <a:pt x="494254" y="71772"/>
                </a:lnTo>
                <a:lnTo>
                  <a:pt x="442894" y="71772"/>
                </a:lnTo>
                <a:close/>
                <a:moveTo>
                  <a:pt x="531607" y="71772"/>
                </a:moveTo>
                <a:lnTo>
                  <a:pt x="547615" y="0"/>
                </a:lnTo>
                <a:lnTo>
                  <a:pt x="598974" y="0"/>
                </a:lnTo>
                <a:lnTo>
                  <a:pt x="582966" y="71772"/>
                </a:lnTo>
                <a:lnTo>
                  <a:pt x="531607" y="71772"/>
                </a:lnTo>
                <a:close/>
                <a:moveTo>
                  <a:pt x="620319" y="71772"/>
                </a:moveTo>
                <a:lnTo>
                  <a:pt x="636327" y="0"/>
                </a:lnTo>
                <a:lnTo>
                  <a:pt x="687687" y="0"/>
                </a:lnTo>
                <a:lnTo>
                  <a:pt x="671678" y="71772"/>
                </a:lnTo>
                <a:lnTo>
                  <a:pt x="620319" y="71772"/>
                </a:lnTo>
                <a:close/>
                <a:moveTo>
                  <a:pt x="709031" y="71772"/>
                </a:moveTo>
                <a:lnTo>
                  <a:pt x="725039" y="0"/>
                </a:lnTo>
                <a:lnTo>
                  <a:pt x="776399" y="0"/>
                </a:lnTo>
                <a:lnTo>
                  <a:pt x="760391" y="71772"/>
                </a:lnTo>
                <a:lnTo>
                  <a:pt x="709031" y="71772"/>
                </a:lnTo>
                <a:close/>
                <a:moveTo>
                  <a:pt x="797743" y="71772"/>
                </a:moveTo>
                <a:lnTo>
                  <a:pt x="813752" y="0"/>
                </a:lnTo>
                <a:lnTo>
                  <a:pt x="865111" y="0"/>
                </a:lnTo>
                <a:lnTo>
                  <a:pt x="849103" y="71772"/>
                </a:lnTo>
                <a:lnTo>
                  <a:pt x="797743" y="71772"/>
                </a:lnTo>
                <a:close/>
                <a:moveTo>
                  <a:pt x="886456" y="71772"/>
                </a:moveTo>
                <a:lnTo>
                  <a:pt x="902464" y="0"/>
                </a:lnTo>
                <a:lnTo>
                  <a:pt x="953823" y="0"/>
                </a:lnTo>
                <a:lnTo>
                  <a:pt x="937815" y="71772"/>
                </a:lnTo>
                <a:lnTo>
                  <a:pt x="886456" y="71772"/>
                </a:lnTo>
                <a:close/>
              </a:path>
            </a:pathLst>
          </a:custGeom>
          <a:gradFill flip="none" rotWithShape="1">
            <a:gsLst>
              <a:gs pos="0">
                <a:srgbClr val="1E46EB"/>
              </a:gs>
              <a:gs pos="100000">
                <a:srgbClr val="1E46EB">
                  <a:alpha val="0"/>
                </a:srgbClr>
              </a:gs>
            </a:gsLst>
            <a:lin ang="0" scaled="1"/>
          </a:gradFill>
          <a:effectLst>
            <a:outerShdw blurRad="127000" dist="50800" dir="2700000" algn="bl" rotWithShape="0">
              <a:srgbClr val="1E46EB">
                <a:alpha val="4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 rot="10800000">
            <a:off x="1226164" y="5872497"/>
            <a:ext cx="953823" cy="71772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816475" y="1937385"/>
            <a:ext cx="621855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权重作用</a:t>
            </a:r>
            <a:endParaRPr lang="en-US" sz="2400" dirty="0"/>
          </a:p>
        </p:txBody>
      </p:sp>
      <p:sp>
        <p:nvSpPr>
          <p:cNvPr id="30" name="Text 28"/>
          <p:cNvSpPr/>
          <p:nvPr/>
        </p:nvSpPr>
        <p:spPr>
          <a:xfrm>
            <a:off x="4816475" y="2324735"/>
            <a:ext cx="6292850" cy="13379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layoutWeight属性在Row、Column、Flex布局中生效，用于在父容器主轴方向上按权重比例分配尺寸。当所有子组件都设置权重时，它们会按照权重比例分配父容器的空间。</a:t>
            </a: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4890770" y="3967480"/>
            <a:ext cx="621855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权重与宽度</a:t>
            </a:r>
            <a:endParaRPr lang="en-US" sz="2400" dirty="0"/>
          </a:p>
        </p:txBody>
      </p:sp>
      <p:sp>
        <p:nvSpPr>
          <p:cNvPr id="32" name="Text 30"/>
          <p:cNvSpPr/>
          <p:nvPr/>
        </p:nvSpPr>
        <p:spPr>
          <a:xfrm>
            <a:off x="4890770" y="4354830"/>
            <a:ext cx="6292850" cy="9220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当子组件同时设置权重和宽度时，权重会覆盖宽度设置。这种机制允许开发者灵活控制布局，实现复杂的尺寸分配逻辑。</a:t>
            </a:r>
            <a:endParaRPr lang="en-US" dirty="0"/>
          </a:p>
        </p:txBody>
      </p:sp>
      <p:pic>
        <p:nvPicPr>
          <p:cNvPr id="34" name="图片 -21474825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0460" y="2807970"/>
            <a:ext cx="3556635" cy="19532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10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11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12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13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14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15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16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17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18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19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2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20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21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22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23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24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25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26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27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28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29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3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30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31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32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33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34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35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36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37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38.xml><?xml version="1.0" encoding="utf-8"?>
<p:tagLst xmlns:p="http://schemas.openxmlformats.org/presentationml/2006/main">
  <p:tag name="KSO_WM_DIAGRAM_VIRTUALLY_FRAME" val="{&quot;height&quot;:302.95,&quot;left&quot;:56.8,&quot;top&quot;:230.55,&quot;width&quot;:828.15}"/>
</p:tagLst>
</file>

<file path=ppt/tags/tag39.xml><?xml version="1.0" encoding="utf-8"?>
<p:tagLst xmlns:p="http://schemas.openxmlformats.org/presentationml/2006/main">
  <p:tag name="KSO_WM_DIAGRAM_VIRTUALLY_FRAME" val="{&quot;height&quot;:276.95,&quot;left&quot;:92.35,&quot;top&quot;:121.6,&quot;width&quot;:554.6}"/>
</p:tagLst>
</file>

<file path=ppt/tags/tag4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40.xml><?xml version="1.0" encoding="utf-8"?>
<p:tagLst xmlns:p="http://schemas.openxmlformats.org/presentationml/2006/main">
  <p:tag name="KSO_WM_DIAGRAM_VIRTUALLY_FRAME" val="{&quot;height&quot;:276.95,&quot;left&quot;:92.35,&quot;top&quot;:121.6,&quot;width&quot;:554.6}"/>
</p:tagLst>
</file>

<file path=ppt/tags/tag41.xml><?xml version="1.0" encoding="utf-8"?>
<p:tagLst xmlns:p="http://schemas.openxmlformats.org/presentationml/2006/main">
  <p:tag name="KSO_WM_DIAGRAM_VIRTUALLY_FRAME" val="{&quot;height&quot;:276.95,&quot;left&quot;:92.35,&quot;top&quot;:121.6,&quot;width&quot;:554.6}"/>
</p:tagLst>
</file>

<file path=ppt/tags/tag42.xml><?xml version="1.0" encoding="utf-8"?>
<p:tagLst xmlns:p="http://schemas.openxmlformats.org/presentationml/2006/main">
  <p:tag name="KSO_WM_DIAGRAM_VIRTUALLY_FRAME" val="{&quot;height&quot;:243.3,&quot;left&quot;:79.65,&quot;top&quot;:242.3,&quot;width&quot;:805.2}"/>
</p:tagLst>
</file>

<file path=ppt/tags/tag43.xml><?xml version="1.0" encoding="utf-8"?>
<p:tagLst xmlns:p="http://schemas.openxmlformats.org/presentationml/2006/main">
  <p:tag name="KSO_WM_DIAGRAM_VIRTUALLY_FRAME" val="{&quot;height&quot;:243.3,&quot;left&quot;:79.65,&quot;top&quot;:242.3,&quot;width&quot;:805.2}"/>
</p:tagLst>
</file>

<file path=ppt/tags/tag44.xml><?xml version="1.0" encoding="utf-8"?>
<p:tagLst xmlns:p="http://schemas.openxmlformats.org/presentationml/2006/main">
  <p:tag name="KSO_WM_DIAGRAM_VIRTUALLY_FRAME" val="{&quot;height&quot;:243.3,&quot;left&quot;:79.65,&quot;top&quot;:242.3,&quot;width&quot;:805.2}"/>
</p:tagLst>
</file>

<file path=ppt/tags/tag45.xml><?xml version="1.0" encoding="utf-8"?>
<p:tagLst xmlns:p="http://schemas.openxmlformats.org/presentationml/2006/main">
  <p:tag name="KSO_WM_DIAGRAM_VIRTUALLY_FRAME" val="{&quot;height&quot;:243.3,&quot;left&quot;:79.65,&quot;top&quot;:242.3,&quot;width&quot;:805.2}"/>
</p:tagLst>
</file>

<file path=ppt/tags/tag46.xml><?xml version="1.0" encoding="utf-8"?>
<p:tagLst xmlns:p="http://schemas.openxmlformats.org/presentationml/2006/main">
  <p:tag name="KSO_WM_DIAGRAM_VIRTUALLY_FRAME" val="{&quot;height&quot;:243.3,&quot;left&quot;:79.65,&quot;top&quot;:242.3,&quot;width&quot;:805.2}"/>
</p:tagLst>
</file>

<file path=ppt/tags/tag47.xml><?xml version="1.0" encoding="utf-8"?>
<p:tagLst xmlns:p="http://schemas.openxmlformats.org/presentationml/2006/main">
  <p:tag name="KSO_WM_DIAGRAM_VIRTUALLY_FRAME" val="{&quot;height&quot;:243.3,&quot;left&quot;:79.65,&quot;top&quot;:242.3,&quot;width&quot;:805.2}"/>
</p:tagLst>
</file>

<file path=ppt/tags/tag48.xml><?xml version="1.0" encoding="utf-8"?>
<p:tagLst xmlns:p="http://schemas.openxmlformats.org/presentationml/2006/main">
  <p:tag name="KSO_WM_DIAGRAM_VIRTUALLY_FRAME" val="{&quot;height&quot;:340.98748031496064,&quot;left&quot;:279.3,&quot;top&quot;:128.9,&quot;width&quot;:638.55}"/>
</p:tagLst>
</file>

<file path=ppt/tags/tag49.xml><?xml version="1.0" encoding="utf-8"?>
<p:tagLst xmlns:p="http://schemas.openxmlformats.org/presentationml/2006/main">
  <p:tag name="KSO_WM_DIAGRAM_VIRTUALLY_FRAME" val="{&quot;height&quot;:340.98748031496064,&quot;left&quot;:279.3,&quot;top&quot;:128.9,&quot;width&quot;:638.55}"/>
</p:tagLst>
</file>

<file path=ppt/tags/tag5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50.xml><?xml version="1.0" encoding="utf-8"?>
<p:tagLst xmlns:p="http://schemas.openxmlformats.org/presentationml/2006/main">
  <p:tag name="KSO_WM_DIAGRAM_VIRTUALLY_FRAME" val="{&quot;height&quot;:340.98748031496064,&quot;left&quot;:279.3,&quot;top&quot;:128.9,&quot;width&quot;:638.55}"/>
</p:tagLst>
</file>

<file path=ppt/tags/tag51.xml><?xml version="1.0" encoding="utf-8"?>
<p:tagLst xmlns:p="http://schemas.openxmlformats.org/presentationml/2006/main">
  <p:tag name="KSO_WM_DIAGRAM_VIRTUALLY_FRAME" val="{&quot;height&quot;:340.98748031496064,&quot;left&quot;:279.3,&quot;top&quot;:128.9,&quot;width&quot;:638.55}"/>
</p:tagLst>
</file>

<file path=ppt/tags/tag52.xml><?xml version="1.0" encoding="utf-8"?>
<p:tagLst xmlns:p="http://schemas.openxmlformats.org/presentationml/2006/main">
  <p:tag name="KSO_WM_DIAGRAM_VIRTUALLY_FRAME" val="{&quot;height&quot;:340.98748031496064,&quot;left&quot;:279.3,&quot;top&quot;:128.9,&quot;width&quot;:638.55}"/>
</p:tagLst>
</file>

<file path=ppt/tags/tag53.xml><?xml version="1.0" encoding="utf-8"?>
<p:tagLst xmlns:p="http://schemas.openxmlformats.org/presentationml/2006/main">
  <p:tag name="KSO_WM_DIAGRAM_VIRTUALLY_FRAME" val="{&quot;height&quot;:340.98748031496064,&quot;left&quot;:279.3,&quot;top&quot;:128.9,&quot;width&quot;:638.55}"/>
</p:tagLst>
</file>

<file path=ppt/tags/tag54.xml><?xml version="1.0" encoding="utf-8"?>
<p:tagLst xmlns:p="http://schemas.openxmlformats.org/presentationml/2006/main">
  <p:tag name="COMMONDATA" val="eyJoZGlkIjoiOGM1MWZiZWM0ZjAwNGJlYTNmNjdiODQxYjljOGUyOTQifQ=="/>
</p:tagLst>
</file>

<file path=ppt/tags/tag6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7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8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ags/tag9.xml><?xml version="1.0" encoding="utf-8"?>
<p:tagLst xmlns:p="http://schemas.openxmlformats.org/presentationml/2006/main">
  <p:tag name="KSO_WM_DIAGRAM_VIRTUALLY_FRAME" val="{&quot;height&quot;:313.55622047244094,&quot;left&quot;:95.65,&quot;top&quot;:160.45,&quot;width&quot;:560.2}"/>
</p:tagLst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1E46EB"/>
      </a:accent1>
      <a:accent2>
        <a:srgbClr val="1CA97E"/>
      </a:accent2>
      <a:accent3>
        <a:srgbClr val="5D91F0"/>
      </a:accent3>
      <a:accent4>
        <a:srgbClr val="000000"/>
      </a:accent4>
      <a:accent5>
        <a:srgbClr val="FFFFFF"/>
      </a:accent5>
      <a:accent6>
        <a:srgbClr val="FF9202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1E46EB"/>
      </a:accent1>
      <a:accent2>
        <a:srgbClr val="1CA97E"/>
      </a:accent2>
      <a:accent3>
        <a:srgbClr val="5D91F0"/>
      </a:accent3>
      <a:accent4>
        <a:srgbClr val="000000"/>
      </a:accent4>
      <a:accent5>
        <a:srgbClr val="FFFFFF"/>
      </a:accent5>
      <a:accent6>
        <a:srgbClr val="FF9202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6390</Words>
  <Application>WPS 演示</Application>
  <PresentationFormat>On-screen Show (16:9)</PresentationFormat>
  <Paragraphs>516</Paragraphs>
  <Slides>45</Slides>
  <Notes>37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55" baseType="lpstr">
      <vt:lpstr>Arial</vt:lpstr>
      <vt:lpstr>宋体</vt:lpstr>
      <vt:lpstr>Wingdings</vt:lpstr>
      <vt:lpstr>MiSans</vt:lpstr>
      <vt:lpstr>MiSans</vt:lpstr>
      <vt:lpstr>Calibri</vt:lpstr>
      <vt:lpstr>微软雅黑</vt:lpstr>
      <vt:lpstr>Arial Unicode MS</vt:lpstr>
      <vt:lpstr>等线</vt:lpstr>
      <vt:lpstr>Custom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HarmonyOS组件样式与布局精讲</dc:title>
  <dc:creator>Kimi</dc:creator>
  <dc:subject>HarmonyOS组件样式与布局精讲</dc:subject>
  <cp:lastModifiedBy>杜丽肖</cp:lastModifiedBy>
  <cp:revision>27</cp:revision>
  <dcterms:created xsi:type="dcterms:W3CDTF">2025-09-01T00:58:00Z</dcterms:created>
  <dcterms:modified xsi:type="dcterms:W3CDTF">2025-09-15T12:07:12Z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{"Label":"HarmonyOS组件样式与布局精讲","ContentProducer":"001191110108MACG2KBH8F10000","ProduceID":"d2qeumt96bk8eqadcuq0","ReservedCode1":"","ContentPropagator":"001191110108MACG2KBH8F20000","PropagateID":"d2qeumt96bk8eqadcuq0","ReservedCode2":""}</vt:lpwstr>
  </property>
  <property fmtid="{D5CDD505-2E9C-101B-9397-08002B2CF9AE}" pid="3" name="ICV">
    <vt:lpwstr>71F3B5FB85564FA2B47B2AAA7894C65E</vt:lpwstr>
  </property>
  <property fmtid="{D5CDD505-2E9C-101B-9397-08002B2CF9AE}" pid="4" name="KSOProductBuildVer">
    <vt:lpwstr>2052-12.1.0.22529</vt:lpwstr>
  </property>
</Properties>
</file>